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76" r:id="rId6"/>
    <p:sldId id="264" r:id="rId7"/>
    <p:sldId id="267" r:id="rId8"/>
    <p:sldId id="275" r:id="rId9"/>
    <p:sldId id="263" r:id="rId10"/>
    <p:sldId id="265" r:id="rId11"/>
    <p:sldId id="266" r:id="rId12"/>
    <p:sldId id="268" r:id="rId13"/>
    <p:sldId id="273" r:id="rId14"/>
    <p:sldId id="271" r:id="rId15"/>
    <p:sldId id="272" r:id="rId16"/>
    <p:sldId id="269" r:id="rId17"/>
    <p:sldId id="274" r:id="rId18"/>
    <p:sldId id="270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0001" y="759855"/>
            <a:ext cx="10572000" cy="3660344"/>
          </a:xfrm>
        </p:spPr>
        <p:txBody>
          <a:bodyPr/>
          <a:lstStyle/>
          <a:p>
            <a:r>
              <a:rPr lang="sk-SK" sz="4000" dirty="0" err="1" smtClean="0"/>
              <a:t>Magyar</a:t>
            </a:r>
            <a:r>
              <a:rPr lang="sk-SK" sz="4000" dirty="0" smtClean="0"/>
              <a:t> </a:t>
            </a:r>
            <a:r>
              <a:rPr lang="sk-SK" sz="4000" dirty="0" err="1" smtClean="0"/>
              <a:t>Tannyelvű</a:t>
            </a:r>
            <a:r>
              <a:rPr lang="sk-SK" sz="4000" dirty="0" smtClean="0"/>
              <a:t> </a:t>
            </a:r>
            <a:r>
              <a:rPr lang="sk-SK" sz="4000" dirty="0" err="1" smtClean="0"/>
              <a:t>Speciális</a:t>
            </a:r>
            <a:r>
              <a:rPr lang="sk-SK" sz="4000" dirty="0" smtClean="0"/>
              <a:t> </a:t>
            </a:r>
            <a:r>
              <a:rPr lang="sk-SK" sz="4000" dirty="0" err="1" smtClean="0"/>
              <a:t>Alapiskola</a:t>
            </a:r>
            <a:r>
              <a:rPr lang="sk-SK" sz="4000" dirty="0" smtClean="0"/>
              <a:t> </a:t>
            </a:r>
            <a:r>
              <a:rPr lang="sk-SK" sz="4000" dirty="0" err="1" smtClean="0"/>
              <a:t>Rimaszombat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/>
              <a:t> </a:t>
            </a:r>
            <a:r>
              <a:rPr lang="sk-SK" sz="4000" dirty="0" err="1" smtClean="0"/>
              <a:t>Tantárgy</a:t>
            </a:r>
            <a:r>
              <a:rPr lang="sk-SK" sz="4000" dirty="0" smtClean="0"/>
              <a:t>: Matematika</a:t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err="1" smtClean="0"/>
              <a:t>Évfolyam</a:t>
            </a:r>
            <a:r>
              <a:rPr lang="sk-SK" sz="4000" dirty="0" smtClean="0"/>
              <a:t>: </a:t>
            </a:r>
            <a:r>
              <a:rPr lang="sk-SK" sz="4000" dirty="0" err="1" smtClean="0"/>
              <a:t>tizedik</a:t>
            </a:r>
            <a:r>
              <a:rPr lang="sk-SK" sz="4000" dirty="0" smtClean="0"/>
              <a:t> /B </a:t>
            </a:r>
            <a:r>
              <a:rPr lang="sk-SK" sz="4000" dirty="0" err="1" smtClean="0"/>
              <a:t>variáns</a:t>
            </a:r>
            <a:r>
              <a:rPr lang="sk-SK" sz="4000" dirty="0" smtClean="0"/>
              <a:t>/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001" y="5023268"/>
            <a:ext cx="10572000" cy="1107075"/>
          </a:xfrm>
        </p:spPr>
        <p:txBody>
          <a:bodyPr>
            <a:noAutofit/>
          </a:bodyPr>
          <a:lstStyle/>
          <a:p>
            <a:r>
              <a:rPr lang="sk-SK" sz="4400" b="1" dirty="0" err="1" smtClean="0">
                <a:solidFill>
                  <a:srgbClr val="FFFF00"/>
                </a:solidFill>
              </a:rPr>
              <a:t>Tananyag</a:t>
            </a:r>
            <a:r>
              <a:rPr lang="sk-SK" sz="4400" b="1" dirty="0" smtClean="0">
                <a:solidFill>
                  <a:srgbClr val="FFFF00"/>
                </a:solidFill>
              </a:rPr>
              <a:t>: </a:t>
            </a:r>
            <a:r>
              <a:rPr lang="sk-SK" sz="4400" b="1" dirty="0" err="1" smtClean="0">
                <a:solidFill>
                  <a:srgbClr val="FFFF00"/>
                </a:solidFill>
              </a:rPr>
              <a:t>Az</a:t>
            </a:r>
            <a:r>
              <a:rPr lang="sk-SK" sz="4400" b="1" dirty="0" smtClean="0">
                <a:solidFill>
                  <a:srgbClr val="FFFF00"/>
                </a:solidFill>
              </a:rPr>
              <a:t> </a:t>
            </a:r>
            <a:r>
              <a:rPr lang="sk-SK" sz="4400" b="1" dirty="0" err="1" smtClean="0">
                <a:solidFill>
                  <a:srgbClr val="FFFF00"/>
                </a:solidFill>
              </a:rPr>
              <a:t>idő</a:t>
            </a:r>
            <a:r>
              <a:rPr lang="sk-SK" sz="4400" b="1" dirty="0" smtClean="0">
                <a:solidFill>
                  <a:srgbClr val="FFFF00"/>
                </a:solidFill>
              </a:rPr>
              <a:t> </a:t>
            </a:r>
            <a:r>
              <a:rPr lang="sk-SK" sz="4400" b="1" dirty="0" err="1" smtClean="0">
                <a:solidFill>
                  <a:srgbClr val="FFFF00"/>
                </a:solidFill>
              </a:rPr>
              <a:t>mérése</a:t>
            </a:r>
            <a:r>
              <a:rPr lang="sk-SK" sz="4400" b="1" dirty="0" smtClean="0">
                <a:solidFill>
                  <a:srgbClr val="FFFF00"/>
                </a:solidFill>
              </a:rPr>
              <a:t> /</a:t>
            </a:r>
            <a:r>
              <a:rPr lang="sk-SK" sz="4400" b="1" dirty="0" err="1" smtClean="0">
                <a:solidFill>
                  <a:srgbClr val="FFFF00"/>
                </a:solidFill>
              </a:rPr>
              <a:t>ismétlés</a:t>
            </a:r>
            <a:r>
              <a:rPr lang="sk-SK" sz="4400" b="1" dirty="0" smtClean="0">
                <a:solidFill>
                  <a:srgbClr val="FFFF00"/>
                </a:solidFill>
              </a:rPr>
              <a:t>/</a:t>
            </a:r>
            <a:endParaRPr lang="sk-SK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23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89" y="457199"/>
            <a:ext cx="7984902" cy="59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774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7" y="447541"/>
            <a:ext cx="7753081" cy="581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29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13" y="582769"/>
            <a:ext cx="7521261" cy="56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66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02" y="370267"/>
            <a:ext cx="7972023" cy="59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35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15" y="292993"/>
            <a:ext cx="8152326" cy="61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52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56" y="524814"/>
            <a:ext cx="7868992" cy="59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9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71" y="631065"/>
            <a:ext cx="7894749" cy="59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257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49" y="837246"/>
            <a:ext cx="7289443" cy="54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2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30" y="215721"/>
            <a:ext cx="8203842" cy="61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05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480" y="284241"/>
            <a:ext cx="4713667" cy="63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73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566670"/>
            <a:ext cx="10571998" cy="850968"/>
          </a:xfrm>
        </p:spPr>
        <p:txBody>
          <a:bodyPr/>
          <a:lstStyle/>
          <a:p>
            <a:pPr algn="ctr"/>
            <a:r>
              <a:rPr lang="sk-SK" b="0" i="1" dirty="0" smtClean="0">
                <a:solidFill>
                  <a:srgbClr val="002060"/>
                </a:solidFill>
              </a:rPr>
              <a:t/>
            </a:r>
            <a:br>
              <a:rPr lang="sk-SK" b="0" i="1" dirty="0" smtClean="0">
                <a:solidFill>
                  <a:srgbClr val="002060"/>
                </a:solidFill>
              </a:rPr>
            </a:br>
            <a:r>
              <a:rPr lang="sk-SK" b="0" i="1" dirty="0" smtClean="0">
                <a:solidFill>
                  <a:srgbClr val="002060"/>
                </a:solidFill>
              </a:rPr>
              <a:t/>
            </a:r>
            <a:br>
              <a:rPr lang="sk-SK" b="0" i="1" dirty="0" smtClean="0">
                <a:solidFill>
                  <a:srgbClr val="002060"/>
                </a:solidFill>
              </a:rPr>
            </a:br>
            <a:r>
              <a:rPr lang="sk-SK" b="0" i="1" dirty="0" smtClean="0">
                <a:solidFill>
                  <a:srgbClr val="002060"/>
                </a:solidFill>
              </a:rPr>
              <a:t/>
            </a:r>
            <a:br>
              <a:rPr lang="sk-SK" b="0" i="1" dirty="0" smtClean="0">
                <a:solidFill>
                  <a:srgbClr val="002060"/>
                </a:solidFill>
              </a:rPr>
            </a:br>
            <a:r>
              <a:rPr lang="sk-SK" b="0" i="1" dirty="0" err="1" smtClean="0">
                <a:solidFill>
                  <a:srgbClr val="002060"/>
                </a:solidFill>
              </a:rPr>
              <a:t>Az</a:t>
            </a:r>
            <a:r>
              <a:rPr lang="sk-SK" b="0" i="1" dirty="0" smtClean="0">
                <a:solidFill>
                  <a:srgbClr val="002060"/>
                </a:solidFill>
              </a:rPr>
              <a:t> </a:t>
            </a:r>
            <a:r>
              <a:rPr lang="sk-SK" b="0" i="1" dirty="0" err="1" smtClean="0">
                <a:solidFill>
                  <a:srgbClr val="002060"/>
                </a:solidFill>
              </a:rPr>
              <a:t>idő</a:t>
            </a:r>
            <a:endParaRPr lang="sk-SK" b="0" i="1" dirty="0">
              <a:solidFill>
                <a:srgbClr val="00206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k-SK" sz="2400" b="1" dirty="0" err="1"/>
              <a:t>Az</a:t>
            </a:r>
            <a:r>
              <a:rPr lang="sk-SK" sz="2400" b="1" dirty="0"/>
              <a:t> </a:t>
            </a:r>
            <a:r>
              <a:rPr lang="sk-SK" sz="2400" b="1" dirty="0" err="1"/>
              <a:t>idő</a:t>
            </a:r>
            <a:r>
              <a:rPr lang="sk-SK" sz="2400" b="1" dirty="0"/>
              <a:t> </a:t>
            </a:r>
            <a:r>
              <a:rPr lang="sk-SK" sz="2400" b="1" dirty="0" err="1"/>
              <a:t>mérésének</a:t>
            </a:r>
            <a:r>
              <a:rPr lang="sk-SK" sz="2400" b="1" dirty="0"/>
              <a:t> a </a:t>
            </a:r>
            <a:r>
              <a:rPr lang="sk-SK" sz="2400" b="1" dirty="0" err="1"/>
              <a:t>megtanulása</a:t>
            </a:r>
            <a:r>
              <a:rPr lang="sk-SK" sz="2400" b="1" dirty="0"/>
              <a:t> </a:t>
            </a:r>
            <a:r>
              <a:rPr lang="sk-SK" sz="2400" b="1" dirty="0" err="1"/>
              <a:t>nagyon</a:t>
            </a:r>
            <a:r>
              <a:rPr lang="sk-SK" sz="2400" b="1" dirty="0"/>
              <a:t> </a:t>
            </a:r>
            <a:r>
              <a:rPr lang="sk-SK" sz="2400" b="1" dirty="0" err="1"/>
              <a:t>fontos</a:t>
            </a:r>
            <a:r>
              <a:rPr lang="sk-SK" sz="2400" b="1" dirty="0"/>
              <a:t>, </a:t>
            </a:r>
            <a:r>
              <a:rPr lang="sk-SK" sz="2400" b="1" dirty="0" err="1"/>
              <a:t>hiszen</a:t>
            </a:r>
            <a:r>
              <a:rPr lang="sk-SK" sz="2400" b="1" dirty="0"/>
              <a:t> </a:t>
            </a:r>
            <a:r>
              <a:rPr lang="sk-SK" sz="2400" b="1" dirty="0" err="1"/>
              <a:t>ez</a:t>
            </a:r>
            <a:r>
              <a:rPr lang="sk-SK" sz="2400" b="1" dirty="0"/>
              <a:t> </a:t>
            </a:r>
            <a:r>
              <a:rPr lang="sk-SK" sz="2400" b="1" dirty="0" err="1"/>
              <a:t>alapján</a:t>
            </a:r>
            <a:r>
              <a:rPr lang="sk-SK" sz="2400" b="1" dirty="0"/>
              <a:t> </a:t>
            </a:r>
            <a:r>
              <a:rPr lang="sk-SK" sz="2400" b="1" dirty="0" err="1"/>
              <a:t>tudjuk</a:t>
            </a:r>
            <a:r>
              <a:rPr lang="sk-SK" sz="2400" b="1" dirty="0"/>
              <a:t> </a:t>
            </a:r>
            <a:r>
              <a:rPr lang="sk-SK" sz="2400" b="1" dirty="0" err="1" smtClean="0"/>
              <a:t>eldönteni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hogy</a:t>
            </a:r>
            <a:r>
              <a:rPr lang="sk-SK" sz="2400" b="1" dirty="0" smtClean="0"/>
              <a:t> </a:t>
            </a:r>
            <a:r>
              <a:rPr lang="sk-SK" sz="2400" b="1" dirty="0" err="1"/>
              <a:t>még</a:t>
            </a:r>
            <a:r>
              <a:rPr lang="sk-SK" sz="2400" b="1" dirty="0"/>
              <a:t> </a:t>
            </a:r>
            <a:r>
              <a:rPr lang="sk-SK" sz="2400" b="1" dirty="0" err="1"/>
              <a:t>mennyi</a:t>
            </a:r>
            <a:r>
              <a:rPr lang="sk-SK" sz="2400" b="1" dirty="0"/>
              <a:t> </a:t>
            </a:r>
            <a:r>
              <a:rPr lang="sk-SK" sz="2400" b="1" dirty="0" err="1"/>
              <a:t>időnk</a:t>
            </a:r>
            <a:r>
              <a:rPr lang="sk-SK" sz="2400" b="1" dirty="0"/>
              <a:t> van </a:t>
            </a:r>
            <a:r>
              <a:rPr lang="sk-SK" sz="2400" b="1" dirty="0" err="1"/>
              <a:t>egy</a:t>
            </a:r>
            <a:r>
              <a:rPr lang="sk-SK" sz="2400" b="1" dirty="0"/>
              <a:t> </a:t>
            </a:r>
            <a:r>
              <a:rPr lang="sk-SK" sz="2400" b="1" dirty="0" err="1"/>
              <a:t>dolog</a:t>
            </a:r>
            <a:r>
              <a:rPr lang="sk-SK" sz="2400" b="1" dirty="0"/>
              <a:t> </a:t>
            </a:r>
            <a:r>
              <a:rPr lang="sk-SK" sz="2400" b="1" dirty="0" err="1"/>
              <a:t>elvégzésére</a:t>
            </a:r>
            <a:r>
              <a:rPr lang="sk-SK" sz="2400" b="1" dirty="0"/>
              <a:t>, </a:t>
            </a:r>
            <a:r>
              <a:rPr lang="sk-SK" sz="2400" b="1" dirty="0" err="1"/>
              <a:t>hogy</a:t>
            </a:r>
            <a:r>
              <a:rPr lang="sk-SK" sz="2400" b="1" dirty="0"/>
              <a:t> </a:t>
            </a:r>
            <a:r>
              <a:rPr lang="sk-SK" sz="2400" b="1" dirty="0" err="1"/>
              <a:t>lekéssük</a:t>
            </a:r>
            <a:r>
              <a:rPr lang="sk-SK" sz="2400" b="1" dirty="0"/>
              <a:t>-e </a:t>
            </a:r>
            <a:r>
              <a:rPr lang="sk-SK" sz="2400" b="1" dirty="0" smtClean="0"/>
              <a:t>a </a:t>
            </a:r>
            <a:r>
              <a:rPr lang="sk-SK" sz="2400" b="1" dirty="0" err="1"/>
              <a:t>vonatot</a:t>
            </a:r>
            <a:r>
              <a:rPr lang="sk-SK" sz="2400" b="1" dirty="0"/>
              <a:t> </a:t>
            </a:r>
            <a:r>
              <a:rPr lang="sk-SK" sz="2400" b="1" dirty="0" err="1"/>
              <a:t>vagy</a:t>
            </a:r>
            <a:r>
              <a:rPr lang="sk-SK" sz="2400" b="1" dirty="0"/>
              <a:t> </a:t>
            </a:r>
            <a:r>
              <a:rPr lang="sk-SK" sz="2400" b="1" dirty="0" smtClean="0"/>
              <a:t>sem, de </a:t>
            </a:r>
            <a:r>
              <a:rPr lang="sk-SK" sz="2400" b="1" dirty="0" err="1"/>
              <a:t>akkor</a:t>
            </a:r>
            <a:r>
              <a:rPr lang="sk-SK" sz="2400" b="1" dirty="0"/>
              <a:t> </a:t>
            </a:r>
            <a:r>
              <a:rPr lang="sk-SK" sz="2400" b="1" dirty="0" err="1"/>
              <a:t>is</a:t>
            </a:r>
            <a:r>
              <a:rPr lang="sk-SK" sz="2400" b="1" dirty="0"/>
              <a:t> </a:t>
            </a:r>
            <a:r>
              <a:rPr lang="sk-SK" sz="2400" b="1" dirty="0" err="1"/>
              <a:t>szükségünk</a:t>
            </a:r>
            <a:r>
              <a:rPr lang="sk-SK" sz="2400" b="1" dirty="0"/>
              <a:t> van </a:t>
            </a:r>
            <a:r>
              <a:rPr lang="sk-SK" sz="2400" b="1" dirty="0" err="1"/>
              <a:t>az</a:t>
            </a:r>
            <a:r>
              <a:rPr lang="sk-SK" sz="2400" b="1" dirty="0"/>
              <a:t> </a:t>
            </a:r>
            <a:r>
              <a:rPr lang="sk-SK" sz="2400" b="1" dirty="0" err="1"/>
              <a:t>ismeretére</a:t>
            </a:r>
            <a:r>
              <a:rPr lang="sk-SK" sz="2400" b="1" dirty="0"/>
              <a:t>, ha </a:t>
            </a:r>
            <a:r>
              <a:rPr lang="sk-SK" sz="2400" b="1" dirty="0" err="1"/>
              <a:t>például</a:t>
            </a:r>
            <a:r>
              <a:rPr lang="sk-SK" sz="2400" b="1" dirty="0"/>
              <a:t> </a:t>
            </a:r>
            <a:r>
              <a:rPr lang="sk-SK" sz="2400" b="1" dirty="0" err="1"/>
              <a:t>tudni</a:t>
            </a:r>
            <a:r>
              <a:rPr lang="sk-SK" sz="2400" b="1" dirty="0"/>
              <a:t> </a:t>
            </a:r>
            <a:r>
              <a:rPr lang="sk-SK" sz="2400" b="1" dirty="0" err="1" smtClean="0"/>
              <a:t>akarjuk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hogy</a:t>
            </a:r>
            <a:r>
              <a:rPr lang="sk-SK" sz="2400" b="1" dirty="0" smtClean="0"/>
              <a:t> </a:t>
            </a:r>
            <a:r>
              <a:rPr lang="sk-SK" sz="2400" b="1" dirty="0" err="1"/>
              <a:t>még</a:t>
            </a:r>
            <a:r>
              <a:rPr lang="sk-SK" sz="2400" b="1" dirty="0"/>
              <a:t> </a:t>
            </a:r>
            <a:r>
              <a:rPr lang="sk-SK" sz="2400" b="1" dirty="0" err="1"/>
              <a:t>mennyi</a:t>
            </a:r>
            <a:r>
              <a:rPr lang="sk-SK" sz="2400" b="1" dirty="0"/>
              <a:t> </a:t>
            </a:r>
            <a:r>
              <a:rPr lang="sk-SK" sz="2400" b="1" dirty="0" err="1"/>
              <a:t>időnek</a:t>
            </a:r>
            <a:r>
              <a:rPr lang="sk-SK" sz="2400" b="1" dirty="0"/>
              <a:t> </a:t>
            </a:r>
            <a:r>
              <a:rPr lang="sk-SK" sz="2400" b="1" dirty="0" err="1"/>
              <a:t>kell</a:t>
            </a:r>
            <a:r>
              <a:rPr lang="sk-SK" sz="2400" b="1" dirty="0"/>
              <a:t> </a:t>
            </a:r>
            <a:r>
              <a:rPr lang="sk-SK" sz="2400" b="1" dirty="0" err="1"/>
              <a:t>eltelnie</a:t>
            </a:r>
            <a:r>
              <a:rPr lang="sk-SK" sz="2400" b="1" dirty="0"/>
              <a:t> </a:t>
            </a:r>
            <a:r>
              <a:rPr lang="sk-SK" sz="2400" b="1" dirty="0" err="1"/>
              <a:t>ahhoz</a:t>
            </a:r>
            <a:r>
              <a:rPr lang="sk-SK" sz="2400" b="1" dirty="0"/>
              <a:t>, </a:t>
            </a:r>
            <a:r>
              <a:rPr lang="sk-SK" sz="2400" b="1" dirty="0" err="1"/>
              <a:t>hogy</a:t>
            </a:r>
            <a:r>
              <a:rPr lang="sk-SK" sz="2400" b="1" dirty="0"/>
              <a:t> </a:t>
            </a:r>
            <a:r>
              <a:rPr lang="sk-SK" sz="2400" b="1" dirty="0" err="1"/>
              <a:t>vége</a:t>
            </a:r>
            <a:r>
              <a:rPr lang="sk-SK" sz="2400" b="1" dirty="0"/>
              <a:t> </a:t>
            </a:r>
            <a:r>
              <a:rPr lang="sk-SK" sz="2400" b="1" dirty="0" err="1"/>
              <a:t>legyen</a:t>
            </a:r>
            <a:r>
              <a:rPr lang="sk-SK" sz="2400" b="1" dirty="0"/>
              <a:t> a </a:t>
            </a:r>
            <a:r>
              <a:rPr lang="sk-SK" sz="2400" b="1" dirty="0" err="1"/>
              <a:t>tanórának</a:t>
            </a:r>
            <a:r>
              <a:rPr lang="sk-SK" sz="2400" b="1" dirty="0"/>
              <a:t>.</a:t>
            </a:r>
          </a:p>
          <a:p>
            <a:pPr marL="0" indent="0">
              <a:buNone/>
            </a:pP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848" y="89887"/>
            <a:ext cx="2553773" cy="21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896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154" y="373488"/>
            <a:ext cx="10802449" cy="1275970"/>
          </a:xfrm>
        </p:spPr>
        <p:txBody>
          <a:bodyPr/>
          <a:lstStyle/>
          <a:p>
            <a:pPr algn="ctr"/>
            <a:r>
              <a:rPr lang="sk-SK" b="0" i="1" dirty="0" err="1" smtClean="0">
                <a:solidFill>
                  <a:srgbClr val="002060"/>
                </a:solidFill>
              </a:rPr>
              <a:t>Mivel</a:t>
            </a:r>
            <a:r>
              <a:rPr lang="sk-SK" b="0" i="1" dirty="0" smtClean="0">
                <a:solidFill>
                  <a:srgbClr val="002060"/>
                </a:solidFill>
              </a:rPr>
              <a:t> </a:t>
            </a:r>
            <a:r>
              <a:rPr lang="sk-SK" b="0" i="1" dirty="0" err="1" smtClean="0">
                <a:solidFill>
                  <a:srgbClr val="002060"/>
                </a:solidFill>
              </a:rPr>
              <a:t>mérjük</a:t>
            </a:r>
            <a:r>
              <a:rPr lang="sk-SK" b="0" i="1" dirty="0" smtClean="0">
                <a:solidFill>
                  <a:srgbClr val="002060"/>
                </a:solidFill>
              </a:rPr>
              <a:t> </a:t>
            </a:r>
            <a:r>
              <a:rPr lang="sk-SK" b="0" i="1" dirty="0" err="1" smtClean="0">
                <a:solidFill>
                  <a:srgbClr val="002060"/>
                </a:solidFill>
              </a:rPr>
              <a:t>az</a:t>
            </a:r>
            <a:r>
              <a:rPr lang="sk-SK" b="0" i="1" dirty="0" smtClean="0">
                <a:solidFill>
                  <a:srgbClr val="002060"/>
                </a:solidFill>
              </a:rPr>
              <a:t> </a:t>
            </a:r>
            <a:r>
              <a:rPr lang="sk-SK" b="0" i="1" dirty="0" err="1" smtClean="0">
                <a:solidFill>
                  <a:srgbClr val="002060"/>
                </a:solidFill>
              </a:rPr>
              <a:t>időt</a:t>
            </a:r>
            <a:r>
              <a:rPr lang="sk-SK" b="0" i="1" dirty="0" smtClean="0">
                <a:solidFill>
                  <a:srgbClr val="002060"/>
                </a:solidFill>
              </a:rPr>
              <a:t>?</a:t>
            </a:r>
            <a:r>
              <a:rPr lang="sk-SK" b="0" i="1" dirty="0">
                <a:solidFill>
                  <a:srgbClr val="002060"/>
                </a:solidFill>
              </a:rPr>
              <a:t> </a:t>
            </a:r>
            <a:r>
              <a:rPr lang="sk-SK" b="0" dirty="0">
                <a:solidFill>
                  <a:srgbClr val="002060"/>
                </a:solidFill>
              </a:rPr>
              <a:t> </a:t>
            </a:r>
            <a:r>
              <a:rPr lang="sk-SK" b="0" dirty="0" smtClean="0">
                <a:solidFill>
                  <a:srgbClr val="002060"/>
                </a:solidFill>
              </a:rPr>
              <a:t/>
            </a:r>
            <a:br>
              <a:rPr lang="sk-SK" b="0" dirty="0" smtClean="0">
                <a:solidFill>
                  <a:srgbClr val="002060"/>
                </a:solidFill>
              </a:rPr>
            </a:br>
            <a:endParaRPr lang="sk-SK" b="0" i="1" dirty="0">
              <a:solidFill>
                <a:srgbClr val="00206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14" y="1970467"/>
            <a:ext cx="11797048" cy="48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27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88" b="9218"/>
          <a:stretch/>
        </p:blipFill>
        <p:spPr>
          <a:xfrm>
            <a:off x="3232598" y="218941"/>
            <a:ext cx="5100034" cy="6437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7403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154546"/>
            <a:ext cx="10571998" cy="1263092"/>
          </a:xfrm>
        </p:spPr>
        <p:txBody>
          <a:bodyPr/>
          <a:lstStyle/>
          <a:p>
            <a:pPr algn="ctr"/>
            <a:r>
              <a:rPr lang="sk-SK" b="0" i="1" dirty="0" smtClean="0">
                <a:solidFill>
                  <a:srgbClr val="002060"/>
                </a:solidFill>
              </a:rPr>
              <a:t>A </a:t>
            </a:r>
            <a:r>
              <a:rPr lang="sk-SK" b="0" i="1" dirty="0" err="1" smtClean="0">
                <a:solidFill>
                  <a:srgbClr val="002060"/>
                </a:solidFill>
              </a:rPr>
              <a:t>következő</a:t>
            </a:r>
            <a:r>
              <a:rPr lang="sk-SK" b="0" i="1" dirty="0" smtClean="0">
                <a:solidFill>
                  <a:srgbClr val="002060"/>
                </a:solidFill>
              </a:rPr>
              <a:t> </a:t>
            </a:r>
            <a:r>
              <a:rPr lang="sk-SK" b="0" i="1" dirty="0" err="1" smtClean="0">
                <a:solidFill>
                  <a:srgbClr val="002060"/>
                </a:solidFill>
              </a:rPr>
              <a:t>feladatok</a:t>
            </a:r>
            <a:r>
              <a:rPr lang="sk-SK" b="0" i="1" dirty="0" smtClean="0">
                <a:solidFill>
                  <a:srgbClr val="002060"/>
                </a:solidFill>
              </a:rPr>
              <a:t> </a:t>
            </a:r>
            <a:r>
              <a:rPr lang="sk-SK" b="0" i="1" dirty="0" err="1" smtClean="0">
                <a:solidFill>
                  <a:srgbClr val="002060"/>
                </a:solidFill>
              </a:rPr>
              <a:t>megoldását</a:t>
            </a:r>
            <a:r>
              <a:rPr lang="sk-SK" b="0" i="1" dirty="0" smtClean="0">
                <a:solidFill>
                  <a:srgbClr val="002060"/>
                </a:solidFill>
              </a:rPr>
              <a:t> </a:t>
            </a:r>
            <a:r>
              <a:rPr lang="sk-SK" b="0" i="1" dirty="0" err="1" smtClean="0">
                <a:solidFill>
                  <a:srgbClr val="002060"/>
                </a:solidFill>
              </a:rPr>
              <a:t>írd</a:t>
            </a:r>
            <a:r>
              <a:rPr lang="sk-SK" b="0" i="1" dirty="0" smtClean="0">
                <a:solidFill>
                  <a:srgbClr val="002060"/>
                </a:solidFill>
              </a:rPr>
              <a:t> </a:t>
            </a:r>
            <a:r>
              <a:rPr lang="sk-SK" b="0" i="1" dirty="0" err="1" smtClean="0">
                <a:solidFill>
                  <a:srgbClr val="002060"/>
                </a:solidFill>
              </a:rPr>
              <a:t>be</a:t>
            </a:r>
            <a:r>
              <a:rPr lang="sk-SK" b="0" i="1" dirty="0" smtClean="0">
                <a:solidFill>
                  <a:srgbClr val="002060"/>
                </a:solidFill>
              </a:rPr>
              <a:t> a </a:t>
            </a:r>
            <a:r>
              <a:rPr lang="sk-SK" b="0" i="1" dirty="0" err="1" smtClean="0">
                <a:solidFill>
                  <a:srgbClr val="002060"/>
                </a:solidFill>
              </a:rPr>
              <a:t>füzetedbe</a:t>
            </a:r>
            <a:r>
              <a:rPr lang="sk-SK" b="0" i="1" dirty="0" smtClean="0">
                <a:solidFill>
                  <a:srgbClr val="002060"/>
                </a:solidFill>
              </a:rPr>
              <a:t>!</a:t>
            </a:r>
            <a:endParaRPr lang="sk-SK" b="0" i="1" dirty="0">
              <a:solidFill>
                <a:srgbClr val="002060"/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7448" y="2158564"/>
            <a:ext cx="4559121" cy="42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3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15" y="312313"/>
            <a:ext cx="8126568" cy="60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02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076" y="408903"/>
            <a:ext cx="8023538" cy="60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18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32" y="605724"/>
            <a:ext cx="7263685" cy="54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5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652" y="241477"/>
            <a:ext cx="8139447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504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ovenie kvó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Citácia</Template>
  <TotalTime>83</TotalTime>
  <Words>84</Words>
  <Application>Microsoft Office PowerPoint</Application>
  <PresentationFormat>Vlastná</PresentationFormat>
  <Paragraphs>7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Stanovenie kvóty</vt:lpstr>
      <vt:lpstr>Magyar Tannyelvű Speciális Alapiskola Rimaszombat   Tantárgy: Matematika  Évfolyam: tizedik /B variáns/</vt:lpstr>
      <vt:lpstr>   Az idő</vt:lpstr>
      <vt:lpstr>Mivel mérjük az időt?   </vt:lpstr>
      <vt:lpstr>Snímka 4</vt:lpstr>
      <vt:lpstr>A következő feladatok megoldását írd be a füzetedbe!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Tannyelvű Speciális Alapiskola Rimaszombat   Tantárgy: Matematika  Évfolyam: tizedik /B variáns/</dc:title>
  <dc:creator>Admin</dc:creator>
  <cp:lastModifiedBy>Admin</cp:lastModifiedBy>
  <cp:revision>26</cp:revision>
  <dcterms:created xsi:type="dcterms:W3CDTF">2020-05-27T06:40:02Z</dcterms:created>
  <dcterms:modified xsi:type="dcterms:W3CDTF">2020-05-27T18:30:55Z</dcterms:modified>
</cp:coreProperties>
</file>