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012" y="785611"/>
            <a:ext cx="8689976" cy="3024387"/>
          </a:xfrm>
        </p:spPr>
        <p:txBody>
          <a:bodyPr>
            <a:normAutofit/>
          </a:bodyPr>
          <a:lstStyle/>
          <a:p>
            <a:r>
              <a:rPr lang="sk-SK" sz="2800" b="1" dirty="0" err="1" smtClean="0"/>
              <a:t>Magyar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tannyelvű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speciális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alapiskola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rimaszombat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err="1" smtClean="0"/>
              <a:t>Tantárgy</a:t>
            </a:r>
            <a:r>
              <a:rPr lang="sk-SK" sz="2800" b="1" dirty="0" smtClean="0"/>
              <a:t>: </a:t>
            </a:r>
            <a:r>
              <a:rPr lang="sk-SK" sz="2800" b="1" dirty="0" err="1" smtClean="0"/>
              <a:t>Magyar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nyelv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err="1" smtClean="0"/>
              <a:t>évfolyam</a:t>
            </a:r>
            <a:r>
              <a:rPr lang="sk-SK" sz="2800" b="1" dirty="0" smtClean="0"/>
              <a:t>: </a:t>
            </a:r>
            <a:r>
              <a:rPr lang="sk-SK" sz="2800" b="1" dirty="0" err="1" smtClean="0"/>
              <a:t>nyolcadik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endParaRPr lang="sk-SK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Móra </a:t>
            </a:r>
            <a:r>
              <a:rPr lang="sk-SK" sz="3600" b="1" dirty="0" err="1" smtClean="0">
                <a:solidFill>
                  <a:srgbClr val="FF0000"/>
                </a:solidFill>
              </a:rPr>
              <a:t>ferenc</a:t>
            </a:r>
            <a:r>
              <a:rPr lang="sk-SK" sz="3600" b="1" dirty="0" smtClean="0">
                <a:solidFill>
                  <a:srgbClr val="FF0000"/>
                </a:solidFill>
              </a:rPr>
              <a:t>: a </a:t>
            </a:r>
            <a:r>
              <a:rPr lang="sk-SK" sz="3600" b="1" dirty="0" err="1" smtClean="0">
                <a:solidFill>
                  <a:srgbClr val="FF0000"/>
                </a:solidFill>
              </a:rPr>
              <a:t>századik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könyv</a:t>
            </a:r>
            <a:endParaRPr lang="sk-SK" sz="3600" b="1" dirty="0" smtClean="0">
              <a:solidFill>
                <a:srgbClr val="FF0000"/>
              </a:solidFill>
            </a:endParaRPr>
          </a:p>
          <a:p>
            <a:r>
              <a:rPr lang="sk-SK" sz="2000" b="1" dirty="0" smtClean="0"/>
              <a:t>/</a:t>
            </a:r>
            <a:r>
              <a:rPr lang="sk-SK" sz="2000" b="1" dirty="0" err="1" smtClean="0"/>
              <a:t>szövegértés</a:t>
            </a:r>
            <a:r>
              <a:rPr lang="sk-SK" sz="2000" b="1" dirty="0" smtClean="0"/>
              <a:t>/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6584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MáSOLD</a:t>
            </a:r>
            <a:r>
              <a:rPr lang="sk-SK" b="1" dirty="0" smtClean="0">
                <a:solidFill>
                  <a:srgbClr val="FF0000"/>
                </a:solidFill>
              </a:rPr>
              <a:t> LE A HELYES VÁLASZT!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13774" y="1970468"/>
            <a:ext cx="10363826" cy="3820731"/>
          </a:xfrm>
        </p:spPr>
        <p:txBody>
          <a:bodyPr/>
          <a:lstStyle/>
          <a:p>
            <a:pPr marL="0" indent="0" algn="ctr">
              <a:buNone/>
            </a:pPr>
            <a:r>
              <a:rPr lang="sk-SK" sz="3600" b="1" dirty="0" err="1">
                <a:solidFill>
                  <a:srgbClr val="00B050"/>
                </a:solidFill>
              </a:rPr>
              <a:t>Hogyan</a:t>
            </a:r>
            <a:r>
              <a:rPr lang="sk-SK" sz="3600" b="1" dirty="0">
                <a:solidFill>
                  <a:srgbClr val="00B050"/>
                </a:solidFill>
              </a:rPr>
              <a:t> </a:t>
            </a:r>
            <a:r>
              <a:rPr lang="sk-SK" sz="3600" b="1" dirty="0" err="1">
                <a:solidFill>
                  <a:srgbClr val="00B050"/>
                </a:solidFill>
              </a:rPr>
              <a:t>lett</a:t>
            </a:r>
            <a:r>
              <a:rPr lang="sk-SK" sz="3600" b="1" dirty="0">
                <a:solidFill>
                  <a:srgbClr val="00B050"/>
                </a:solidFill>
              </a:rPr>
              <a:t> a </a:t>
            </a:r>
            <a:r>
              <a:rPr lang="sk-SK" sz="3600" b="1" dirty="0" err="1" smtClean="0">
                <a:solidFill>
                  <a:srgbClr val="00B050"/>
                </a:solidFill>
              </a:rPr>
              <a:t>kisfiúnak</a:t>
            </a:r>
            <a:r>
              <a:rPr lang="sk-SK" sz="3600" b="1" dirty="0" smtClean="0">
                <a:solidFill>
                  <a:srgbClr val="00B050"/>
                </a:solidFill>
              </a:rPr>
              <a:t> </a:t>
            </a:r>
            <a:r>
              <a:rPr lang="sk-SK" sz="3600" b="1" dirty="0">
                <a:solidFill>
                  <a:srgbClr val="00B050"/>
                </a:solidFill>
              </a:rPr>
              <a:t>„</a:t>
            </a:r>
            <a:r>
              <a:rPr lang="sk-SK" sz="3600" b="1" dirty="0" err="1">
                <a:solidFill>
                  <a:srgbClr val="00B050"/>
                </a:solidFill>
              </a:rPr>
              <a:t>könyvtára</a:t>
            </a:r>
            <a:r>
              <a:rPr lang="sk-SK" sz="3600" b="1" dirty="0" smtClean="0">
                <a:solidFill>
                  <a:srgbClr val="00B050"/>
                </a:solidFill>
              </a:rPr>
              <a:t>”?</a:t>
            </a:r>
          </a:p>
          <a:p>
            <a:pPr>
              <a:lnSpc>
                <a:spcPct val="150000"/>
              </a:lnSpc>
            </a:pP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édesapja</a:t>
            </a:r>
            <a:r>
              <a:rPr lang="sk-SK" sz="2800" b="1" dirty="0"/>
              <a:t> </a:t>
            </a:r>
            <a:r>
              <a:rPr lang="sk-SK" sz="2800" b="1" dirty="0" err="1"/>
              <a:t>neki</a:t>
            </a:r>
            <a:r>
              <a:rPr lang="sk-SK" sz="2800" b="1" dirty="0"/>
              <a:t> </a:t>
            </a:r>
            <a:r>
              <a:rPr lang="sk-SK" sz="2800" b="1" dirty="0" err="1"/>
              <a:t>ajándékozta</a:t>
            </a:r>
            <a:r>
              <a:rPr lang="sk-SK" sz="2800" b="1" dirty="0"/>
              <a:t> a </a:t>
            </a:r>
            <a:r>
              <a:rPr lang="sk-SK" sz="2800" b="1" dirty="0" err="1"/>
              <a:t>saját</a:t>
            </a:r>
            <a:r>
              <a:rPr lang="sk-SK" sz="2800" b="1" dirty="0"/>
              <a:t> </a:t>
            </a:r>
            <a:r>
              <a:rPr lang="sk-SK" sz="2800" b="1" dirty="0" err="1"/>
              <a:t>könyvtárát</a:t>
            </a:r>
            <a:r>
              <a:rPr lang="sk-SK" sz="28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800" b="1" dirty="0" err="1"/>
              <a:t>Vettek</a:t>
            </a:r>
            <a:r>
              <a:rPr lang="sk-SK" sz="2800" b="1" dirty="0"/>
              <a:t> </a:t>
            </a:r>
            <a:r>
              <a:rPr lang="sk-SK" sz="2800" b="1" dirty="0" err="1"/>
              <a:t>egy</a:t>
            </a:r>
            <a:r>
              <a:rPr lang="sk-SK" sz="2800" b="1" dirty="0"/>
              <a:t> </a:t>
            </a:r>
            <a:r>
              <a:rPr lang="sk-SK" sz="2800" b="1" dirty="0" err="1"/>
              <a:t>rakás</a:t>
            </a:r>
            <a:r>
              <a:rPr lang="sk-SK" sz="2800" b="1" dirty="0"/>
              <a:t> </a:t>
            </a:r>
            <a:r>
              <a:rPr lang="sk-SK" sz="2800" b="1" dirty="0" err="1"/>
              <a:t>könyvet</a:t>
            </a:r>
            <a:r>
              <a:rPr lang="sk-SK" sz="28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800" b="1" dirty="0"/>
              <a:t>A </a:t>
            </a:r>
            <a:r>
              <a:rPr lang="sk-SK" sz="2800" b="1" dirty="0" err="1"/>
              <a:t>második</a:t>
            </a:r>
            <a:r>
              <a:rPr lang="sk-SK" sz="2800" b="1" dirty="0"/>
              <a:t> </a:t>
            </a:r>
            <a:r>
              <a:rPr lang="sk-SK" sz="2800" b="1" dirty="0" err="1"/>
              <a:t>évi</a:t>
            </a:r>
            <a:r>
              <a:rPr lang="sk-SK" sz="2800" b="1" dirty="0"/>
              <a:t> </a:t>
            </a:r>
            <a:r>
              <a:rPr lang="sk-SK" sz="2800" b="1" dirty="0" err="1"/>
              <a:t>jutalomkönyvekből</a:t>
            </a:r>
            <a:r>
              <a:rPr lang="sk-SK" sz="2800" b="1" dirty="0"/>
              <a:t> </a:t>
            </a:r>
            <a:r>
              <a:rPr lang="sk-SK" sz="2800" b="1" dirty="0" err="1"/>
              <a:t>és</a:t>
            </a:r>
            <a:r>
              <a:rPr lang="sk-SK" sz="2800" b="1" dirty="0"/>
              <a:t> </a:t>
            </a: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édesapa</a:t>
            </a:r>
            <a:r>
              <a:rPr lang="sk-SK" sz="2800" b="1" dirty="0"/>
              <a:t> </a:t>
            </a:r>
            <a:r>
              <a:rPr lang="sk-SK" sz="2800" b="1" dirty="0" err="1"/>
              <a:t>ajándékából</a:t>
            </a:r>
            <a:r>
              <a:rPr lang="sk-SK" sz="2800" b="1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4967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Hol </a:t>
            </a:r>
            <a:r>
              <a:rPr lang="sk-SK" b="1" dirty="0" err="1">
                <a:solidFill>
                  <a:srgbClr val="00B050"/>
                </a:solidFill>
              </a:rPr>
              <a:t>tartotta</a:t>
            </a:r>
            <a:r>
              <a:rPr lang="sk-SK" b="1" dirty="0">
                <a:solidFill>
                  <a:srgbClr val="00B050"/>
                </a:solidFill>
              </a:rPr>
              <a:t> a </a:t>
            </a:r>
            <a:r>
              <a:rPr lang="sk-SK" b="1" dirty="0" err="1">
                <a:solidFill>
                  <a:srgbClr val="00B050"/>
                </a:solidFill>
              </a:rPr>
              <a:t>könyveit</a:t>
            </a:r>
            <a:r>
              <a:rPr lang="sk-SK" b="1" dirty="0">
                <a:solidFill>
                  <a:srgbClr val="00B050"/>
                </a:solidFill>
              </a:rPr>
              <a:t> a </a:t>
            </a:r>
            <a:r>
              <a:rPr lang="sk-SK" b="1" dirty="0" err="1">
                <a:solidFill>
                  <a:srgbClr val="00B050"/>
                </a:solidFill>
              </a:rPr>
              <a:t>gyerek</a:t>
            </a:r>
            <a:r>
              <a:rPr lang="sk-SK" b="1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2800" b="1" dirty="0"/>
              <a:t>A </a:t>
            </a:r>
            <a:r>
              <a:rPr lang="sk-SK" sz="2800" b="1" dirty="0" err="1"/>
              <a:t>mestergerendán</a:t>
            </a:r>
            <a:r>
              <a:rPr lang="sk-SK" sz="2800" b="1" dirty="0"/>
              <a:t> a </a:t>
            </a:r>
            <a:r>
              <a:rPr lang="sk-SK" sz="2800" b="1" dirty="0" err="1"/>
              <a:t>tisztaszobában</a:t>
            </a:r>
            <a:r>
              <a:rPr lang="sk-SK" sz="28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800" b="1" dirty="0" err="1"/>
              <a:t>Egy</a:t>
            </a:r>
            <a:r>
              <a:rPr lang="sk-SK" sz="2800" b="1" dirty="0"/>
              <a:t> </a:t>
            </a:r>
            <a:r>
              <a:rPr lang="sk-SK" sz="2800" b="1" dirty="0" err="1"/>
              <a:t>régi</a:t>
            </a:r>
            <a:r>
              <a:rPr lang="sk-SK" sz="2800" b="1" dirty="0"/>
              <a:t> </a:t>
            </a:r>
            <a:r>
              <a:rPr lang="sk-SK" sz="2800" b="1" dirty="0" err="1"/>
              <a:t>fazekas</a:t>
            </a:r>
            <a:r>
              <a:rPr lang="sk-SK" sz="2800" b="1" dirty="0"/>
              <a:t> </a:t>
            </a:r>
            <a:r>
              <a:rPr lang="sk-SK" sz="2800" b="1" dirty="0" err="1"/>
              <a:t>polcon</a:t>
            </a:r>
            <a:r>
              <a:rPr lang="sk-SK" sz="28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800" b="1" dirty="0" err="1"/>
              <a:t>Könyvszekrényt</a:t>
            </a:r>
            <a:r>
              <a:rPr lang="sk-SK" sz="2800" b="1" dirty="0"/>
              <a:t> </a:t>
            </a:r>
            <a:r>
              <a:rPr lang="sk-SK" sz="2800" b="1" dirty="0" err="1"/>
              <a:t>csináltatott</a:t>
            </a:r>
            <a:r>
              <a:rPr lang="sk-SK" sz="2800" b="1" dirty="0"/>
              <a:t> </a:t>
            </a:r>
            <a:r>
              <a:rPr lang="sk-SK" sz="2800" b="1" dirty="0" err="1"/>
              <a:t>neki</a:t>
            </a:r>
            <a:r>
              <a:rPr lang="sk-SK" sz="2800" b="1" dirty="0"/>
              <a:t> </a:t>
            </a: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apja</a:t>
            </a:r>
            <a:r>
              <a:rPr lang="sk-SK" sz="2800" b="1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1567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Írd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az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állítások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elé</a:t>
            </a:r>
            <a:r>
              <a:rPr lang="sk-SK" b="1" dirty="0">
                <a:solidFill>
                  <a:srgbClr val="FF0000"/>
                </a:solidFill>
              </a:rPr>
              <a:t>, </a:t>
            </a:r>
            <a:r>
              <a:rPr lang="sk-SK" b="1" dirty="0" err="1">
                <a:solidFill>
                  <a:srgbClr val="FF0000"/>
                </a:solidFill>
              </a:rPr>
              <a:t>hogy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igazak</a:t>
            </a:r>
            <a:r>
              <a:rPr lang="sk-SK" b="1" dirty="0">
                <a:solidFill>
                  <a:srgbClr val="FF0000"/>
                </a:solidFill>
              </a:rPr>
              <a:t> (I) </a:t>
            </a:r>
            <a:r>
              <a:rPr lang="sk-SK" b="1" dirty="0" err="1">
                <a:solidFill>
                  <a:srgbClr val="FF0000"/>
                </a:solidFill>
              </a:rPr>
              <a:t>vagy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hamisak</a:t>
            </a:r>
            <a:r>
              <a:rPr lang="sk-SK" b="1" dirty="0">
                <a:solidFill>
                  <a:srgbClr val="FF0000"/>
                </a:solidFill>
              </a:rPr>
              <a:t> (H)!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2400" b="1" dirty="0"/>
              <a:t>____ A </a:t>
            </a:r>
            <a:r>
              <a:rPr lang="sk-SK" sz="2400" b="1" dirty="0" err="1"/>
              <a:t>kisfiú</a:t>
            </a:r>
            <a:r>
              <a:rPr lang="sk-SK" sz="2400" b="1" dirty="0"/>
              <a:t> </a:t>
            </a:r>
            <a:r>
              <a:rPr lang="sk-SK" sz="2400" b="1" dirty="0" err="1"/>
              <a:t>gondját</a:t>
            </a:r>
            <a:r>
              <a:rPr lang="sk-SK" sz="2400" b="1" dirty="0"/>
              <a:t> </a:t>
            </a:r>
            <a:r>
              <a:rPr lang="sk-SK" sz="2400" b="1" dirty="0" err="1"/>
              <a:t>viselte</a:t>
            </a:r>
            <a:r>
              <a:rPr lang="sk-SK" sz="2400" b="1" dirty="0"/>
              <a:t> a </a:t>
            </a:r>
            <a:r>
              <a:rPr lang="sk-SK" sz="2400" b="1" dirty="0" err="1"/>
              <a:t>könyvtárának</a:t>
            </a:r>
            <a:r>
              <a:rPr lang="sk-SK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____ </a:t>
            </a:r>
            <a:r>
              <a:rPr lang="sk-SK" sz="2400" b="1" dirty="0" err="1"/>
              <a:t>Szívesen</a:t>
            </a:r>
            <a:r>
              <a:rPr lang="sk-SK" sz="2400" b="1" dirty="0"/>
              <a:t> </a:t>
            </a:r>
            <a:r>
              <a:rPr lang="sk-SK" sz="2400" b="1" dirty="0" err="1"/>
              <a:t>kölcsönzött</a:t>
            </a:r>
            <a:r>
              <a:rPr lang="sk-SK" sz="2400" b="1" dirty="0"/>
              <a:t> </a:t>
            </a:r>
            <a:r>
              <a:rPr lang="sk-SK" sz="2400" b="1" dirty="0" err="1"/>
              <a:t>olvasnivalót</a:t>
            </a:r>
            <a:r>
              <a:rPr lang="sk-SK" sz="2400" b="1" dirty="0"/>
              <a:t> </a:t>
            </a:r>
            <a:r>
              <a:rPr lang="sk-SK" sz="2400" b="1" dirty="0" err="1"/>
              <a:t>az</a:t>
            </a:r>
            <a:r>
              <a:rPr lang="sk-SK" sz="2400" b="1" dirty="0"/>
              <a:t> </a:t>
            </a:r>
            <a:r>
              <a:rPr lang="sk-SK" sz="2400" b="1" dirty="0" err="1"/>
              <a:t>iskolatársainak</a:t>
            </a:r>
            <a:r>
              <a:rPr lang="sk-SK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____ </a:t>
            </a:r>
            <a:r>
              <a:rPr lang="sk-SK" sz="2400" b="1" dirty="0" err="1"/>
              <a:t>Minden</a:t>
            </a:r>
            <a:r>
              <a:rPr lang="sk-SK" sz="2400" b="1" dirty="0"/>
              <a:t> </a:t>
            </a:r>
            <a:r>
              <a:rPr lang="sk-SK" sz="2400" b="1" dirty="0" err="1"/>
              <a:t>könyvét</a:t>
            </a:r>
            <a:r>
              <a:rPr lang="sk-SK" sz="2400" b="1" dirty="0"/>
              <a:t> </a:t>
            </a:r>
            <a:r>
              <a:rPr lang="sk-SK" sz="2400" b="1" dirty="0" err="1"/>
              <a:t>elolvasta</a:t>
            </a:r>
            <a:r>
              <a:rPr lang="sk-SK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____ </a:t>
            </a:r>
            <a:r>
              <a:rPr lang="sk-SK" sz="2400" b="1" dirty="0" err="1"/>
              <a:t>Minden</a:t>
            </a:r>
            <a:r>
              <a:rPr lang="sk-SK" sz="2400" b="1" dirty="0"/>
              <a:t> </a:t>
            </a:r>
            <a:r>
              <a:rPr lang="sk-SK" sz="2400" b="1" dirty="0" err="1"/>
              <a:t>könyvének</a:t>
            </a:r>
            <a:r>
              <a:rPr lang="sk-SK" sz="2400" b="1" dirty="0"/>
              <a:t> </a:t>
            </a:r>
            <a:r>
              <a:rPr lang="sk-SK" sz="2400" b="1" dirty="0" err="1"/>
              <a:t>tudta</a:t>
            </a:r>
            <a:r>
              <a:rPr lang="sk-SK" sz="2400" b="1" dirty="0"/>
              <a:t> a </a:t>
            </a:r>
            <a:r>
              <a:rPr lang="sk-SK" sz="2400" b="1" dirty="0" err="1"/>
              <a:t>címét</a:t>
            </a:r>
            <a:r>
              <a:rPr lang="sk-SK" sz="2400" b="1" dirty="0"/>
              <a:t>.   </a:t>
            </a:r>
            <a:r>
              <a:rPr lang="sk-SK" dirty="0"/>
              <a:t>  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51976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Magyarázd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meg</a:t>
            </a:r>
            <a:r>
              <a:rPr lang="sk-SK" b="1" dirty="0">
                <a:solidFill>
                  <a:srgbClr val="FF0000"/>
                </a:solidFill>
              </a:rPr>
              <a:t>, </a:t>
            </a:r>
            <a:r>
              <a:rPr lang="sk-SK" b="1" dirty="0" err="1">
                <a:solidFill>
                  <a:srgbClr val="FF0000"/>
                </a:solidFill>
              </a:rPr>
              <a:t>mire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figyelmeztette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     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err="1" smtClean="0">
                <a:solidFill>
                  <a:srgbClr val="FF0000"/>
                </a:solidFill>
              </a:rPr>
              <a:t>az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édesapa</a:t>
            </a:r>
            <a:r>
              <a:rPr lang="sk-SK" b="1" dirty="0">
                <a:solidFill>
                  <a:srgbClr val="FF0000"/>
                </a:solidFill>
              </a:rPr>
              <a:t> a </a:t>
            </a:r>
            <a:r>
              <a:rPr lang="sk-SK" b="1" dirty="0" err="1">
                <a:solidFill>
                  <a:srgbClr val="FF0000"/>
                </a:solidFill>
              </a:rPr>
              <a:t>fiát</a:t>
            </a:r>
            <a:r>
              <a:rPr lang="sk-SK" b="1" dirty="0">
                <a:solidFill>
                  <a:srgbClr val="FF0000"/>
                </a:solidFill>
              </a:rPr>
              <a:t>!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sk-SK" sz="3200" b="1" dirty="0"/>
              <a:t>„</a:t>
            </a:r>
            <a:r>
              <a:rPr lang="sk-SK" sz="3200" b="1" dirty="0" err="1"/>
              <a:t>Sose</a:t>
            </a:r>
            <a:r>
              <a:rPr lang="sk-SK" sz="3200" b="1" dirty="0"/>
              <a:t> </a:t>
            </a:r>
            <a:r>
              <a:rPr lang="sk-SK" sz="3200" b="1" dirty="0" err="1"/>
              <a:t>kívánj</a:t>
            </a:r>
            <a:r>
              <a:rPr lang="sk-SK" sz="3200" b="1" dirty="0"/>
              <a:t> </a:t>
            </a:r>
            <a:r>
              <a:rPr lang="sk-SK" sz="3200" b="1" dirty="0" err="1"/>
              <a:t>több</a:t>
            </a:r>
            <a:r>
              <a:rPr lang="sk-SK" sz="3200" b="1" dirty="0"/>
              <a:t> </a:t>
            </a:r>
            <a:r>
              <a:rPr lang="sk-SK" sz="3200" b="1" dirty="0" err="1"/>
              <a:t>földet</a:t>
            </a:r>
            <a:r>
              <a:rPr lang="sk-SK" sz="3200" b="1" dirty="0"/>
              <a:t>, </a:t>
            </a:r>
            <a:r>
              <a:rPr lang="sk-SK" sz="3200" b="1" dirty="0" err="1"/>
              <a:t>mint</a:t>
            </a:r>
            <a:r>
              <a:rPr lang="sk-SK" sz="3200" b="1" dirty="0"/>
              <a:t> </a:t>
            </a:r>
            <a:r>
              <a:rPr lang="sk-SK" sz="3200" b="1" dirty="0" err="1"/>
              <a:t>amennyit</a:t>
            </a:r>
            <a:r>
              <a:rPr lang="sk-SK" sz="3200" b="1" dirty="0"/>
              <a:t> </a:t>
            </a:r>
            <a:r>
              <a:rPr lang="sk-SK" sz="3200" b="1" dirty="0" err="1"/>
              <a:t>meg</a:t>
            </a:r>
            <a:r>
              <a:rPr lang="sk-SK" sz="3200" b="1" dirty="0"/>
              <a:t> </a:t>
            </a:r>
            <a:r>
              <a:rPr lang="sk-SK" sz="3200" b="1" dirty="0" err="1"/>
              <a:t>bírsz</a:t>
            </a:r>
            <a:r>
              <a:rPr lang="sk-SK" sz="3200" b="1" dirty="0"/>
              <a:t> </a:t>
            </a:r>
            <a:r>
              <a:rPr lang="sk-SK" sz="3200" b="1" dirty="0" err="1"/>
              <a:t>szántani</a:t>
            </a:r>
            <a:r>
              <a:rPr lang="sk-SK" sz="3200" b="1" dirty="0" smtClean="0"/>
              <a:t>!”</a:t>
            </a:r>
          </a:p>
          <a:p>
            <a:pPr marL="0" indent="0" algn="ctr">
              <a:buNone/>
            </a:pPr>
            <a:endParaRPr lang="sk-SK" sz="2800" b="1" dirty="0"/>
          </a:p>
          <a:p>
            <a:pPr algn="ctr"/>
            <a:r>
              <a:rPr lang="sk-SK" sz="2800" b="1" dirty="0"/>
              <a:t>_________________________________________________</a:t>
            </a:r>
          </a:p>
          <a:p>
            <a:pPr marL="0" indent="0"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5453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rgbClr val="FF0000"/>
                </a:solidFill>
              </a:rPr>
              <a:t>Rajzold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le</a:t>
            </a:r>
            <a:r>
              <a:rPr lang="sk-SK" b="1" dirty="0" smtClean="0">
                <a:solidFill>
                  <a:srgbClr val="FF0000"/>
                </a:solidFill>
              </a:rPr>
              <a:t>, </a:t>
            </a:r>
            <a:r>
              <a:rPr lang="sk-SK" b="1" dirty="0" err="1">
                <a:solidFill>
                  <a:srgbClr val="FF0000"/>
                </a:solidFill>
              </a:rPr>
              <a:t>milyen</a:t>
            </a:r>
            <a:r>
              <a:rPr lang="sk-SK" b="1" dirty="0">
                <a:solidFill>
                  <a:srgbClr val="FF0000"/>
                </a:solidFill>
              </a:rPr>
              <a:t> volt a 100. </a:t>
            </a:r>
            <a:r>
              <a:rPr lang="sk-SK" b="1" dirty="0" err="1">
                <a:solidFill>
                  <a:srgbClr val="FF0000"/>
                </a:solidFill>
              </a:rPr>
              <a:t>könyve</a:t>
            </a:r>
            <a:r>
              <a:rPr lang="sk-SK" b="1" dirty="0">
                <a:solidFill>
                  <a:srgbClr val="FF0000"/>
                </a:solidFill>
              </a:rPr>
              <a:t>! 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92758" y="1622737"/>
            <a:ext cx="6606484" cy="441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084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3" y="121217"/>
            <a:ext cx="8615966" cy="641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093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772" y="147623"/>
            <a:ext cx="8152327" cy="657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224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Olvassátok</a:t>
            </a:r>
            <a:r>
              <a:rPr lang="sk-SK" b="1" dirty="0" smtClean="0"/>
              <a:t> </a:t>
            </a:r>
            <a:r>
              <a:rPr lang="sk-SK" b="1" dirty="0" err="1" smtClean="0"/>
              <a:t>el</a:t>
            </a:r>
            <a:r>
              <a:rPr lang="sk-SK" b="1" dirty="0" smtClean="0"/>
              <a:t> </a:t>
            </a:r>
            <a:r>
              <a:rPr lang="sk-SK" b="1" dirty="0" err="1" smtClean="0"/>
              <a:t>figyelmesen</a:t>
            </a:r>
            <a:r>
              <a:rPr lang="sk-SK" b="1" dirty="0" smtClean="0"/>
              <a:t> a </a:t>
            </a:r>
            <a:r>
              <a:rPr lang="sk-SK" b="1" dirty="0" err="1" smtClean="0"/>
              <a:t>szöveget</a:t>
            </a:r>
            <a:r>
              <a:rPr lang="sk-SK" b="1" dirty="0" smtClean="0"/>
              <a:t>!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3200" b="1" dirty="0" smtClean="0"/>
              <a:t>a </a:t>
            </a:r>
            <a:r>
              <a:rPr lang="sk-SK" sz="3200" b="1" dirty="0" err="1" smtClean="0"/>
              <a:t>szöveggel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kapcsolatos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kérdésekre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írásban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válaszoljatok</a:t>
            </a:r>
            <a:r>
              <a:rPr lang="sk-SK" sz="3200" b="1" dirty="0" smtClean="0"/>
              <a:t>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3917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721217" y="824248"/>
            <a:ext cx="108955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</a:rPr>
              <a:t>MÓRA FERENC: A SZÁZADIK KÖNYV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sz="2400" dirty="0" err="1" smtClean="0"/>
              <a:t>Mikor</a:t>
            </a:r>
            <a:r>
              <a:rPr lang="sk-SK" sz="2400" dirty="0" smtClean="0"/>
              <a:t> </a:t>
            </a:r>
            <a:r>
              <a:rPr lang="sk-SK" sz="2400" dirty="0" err="1"/>
              <a:t>kisdeák</a:t>
            </a:r>
            <a:r>
              <a:rPr lang="sk-SK" sz="2400" dirty="0"/>
              <a:t> </a:t>
            </a:r>
            <a:r>
              <a:rPr lang="sk-SK" sz="2400" dirty="0" err="1"/>
              <a:t>koromban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első</a:t>
            </a:r>
            <a:r>
              <a:rPr lang="sk-SK" sz="2400" dirty="0"/>
              <a:t> </a:t>
            </a:r>
            <a:r>
              <a:rPr lang="sk-SK" sz="2400" dirty="0" err="1"/>
              <a:t>bizonyítványt</a:t>
            </a:r>
            <a:r>
              <a:rPr lang="sk-SK" sz="2400" dirty="0"/>
              <a:t> </a:t>
            </a:r>
            <a:r>
              <a:rPr lang="sk-SK" sz="2400" dirty="0" err="1"/>
              <a:t>hazavittem</a:t>
            </a:r>
            <a:r>
              <a:rPr lang="sk-SK" sz="2400" dirty="0"/>
              <a:t>,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 </a:t>
            </a:r>
            <a:r>
              <a:rPr lang="sk-SK" sz="2400" dirty="0" err="1"/>
              <a:t>örömében</a:t>
            </a:r>
            <a:r>
              <a:rPr lang="sk-SK" sz="2400" dirty="0"/>
              <a:t> </a:t>
            </a:r>
            <a:r>
              <a:rPr lang="sk-SK" sz="2400" dirty="0" err="1"/>
              <a:t>olyan</a:t>
            </a:r>
            <a:r>
              <a:rPr lang="sk-SK" sz="2400" dirty="0"/>
              <a:t> </a:t>
            </a:r>
            <a:r>
              <a:rPr lang="sk-SK" sz="2400" dirty="0" err="1"/>
              <a:t>barackot</a:t>
            </a:r>
            <a:r>
              <a:rPr lang="sk-SK" sz="2400" dirty="0"/>
              <a:t> </a:t>
            </a:r>
            <a:r>
              <a:rPr lang="sk-SK" sz="2400" dirty="0" err="1"/>
              <a:t>nyomott</a:t>
            </a:r>
            <a:r>
              <a:rPr lang="sk-SK" sz="2400" dirty="0"/>
              <a:t> a </a:t>
            </a:r>
            <a:r>
              <a:rPr lang="sk-SK" sz="2400" dirty="0" err="1"/>
              <a:t>fejemre</a:t>
            </a:r>
            <a:r>
              <a:rPr lang="sk-SK" sz="2400" dirty="0"/>
              <a:t>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csak</a:t>
            </a:r>
            <a:r>
              <a:rPr lang="sk-SK" sz="2400" dirty="0"/>
              <a:t> </a:t>
            </a:r>
            <a:r>
              <a:rPr lang="sk-SK" sz="2400" dirty="0" err="1"/>
              <a:t>úgy</a:t>
            </a:r>
            <a:r>
              <a:rPr lang="sk-SK" sz="2400" dirty="0"/>
              <a:t> </a:t>
            </a:r>
            <a:r>
              <a:rPr lang="sk-SK" sz="2400" dirty="0" err="1"/>
              <a:t>ropogott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Ember</a:t>
            </a:r>
            <a:r>
              <a:rPr lang="sk-SK" sz="2400" dirty="0"/>
              <a:t> </a:t>
            </a:r>
            <a:r>
              <a:rPr lang="sk-SK" sz="2400" dirty="0" err="1"/>
              <a:t>vagy</a:t>
            </a:r>
            <a:r>
              <a:rPr lang="sk-SK" sz="2400" dirty="0"/>
              <a:t> a </a:t>
            </a:r>
            <a:r>
              <a:rPr lang="sk-SK" sz="2400" dirty="0" err="1"/>
              <a:t>talpadon</a:t>
            </a:r>
            <a:r>
              <a:rPr lang="sk-SK" sz="2400" dirty="0"/>
              <a:t> - </a:t>
            </a:r>
            <a:r>
              <a:rPr lang="sk-SK" sz="2400" dirty="0" err="1"/>
              <a:t>mondta</a:t>
            </a:r>
            <a:r>
              <a:rPr lang="sk-SK" sz="2400" dirty="0"/>
              <a:t> </a:t>
            </a:r>
            <a:r>
              <a:rPr lang="sk-SK" sz="2400" dirty="0" err="1"/>
              <a:t>hozzá</a:t>
            </a:r>
            <a:r>
              <a:rPr lang="sk-SK" sz="2400" dirty="0"/>
              <a:t> -, most már </a:t>
            </a:r>
            <a:r>
              <a:rPr lang="sk-SK" sz="2400" dirty="0" err="1"/>
              <a:t>megérdemled</a:t>
            </a:r>
            <a:r>
              <a:rPr lang="sk-SK" sz="2400" dirty="0"/>
              <a:t>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megmutassam</a:t>
            </a:r>
            <a:r>
              <a:rPr lang="sk-SK" sz="2400" dirty="0"/>
              <a:t> a </a:t>
            </a:r>
            <a:r>
              <a:rPr lang="sk-SK" sz="2400" dirty="0" err="1"/>
              <a:t>könyvtáramat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r>
              <a:rPr lang="sk-SK" sz="2400" dirty="0" err="1"/>
              <a:t>Azzal</a:t>
            </a:r>
            <a:r>
              <a:rPr lang="sk-SK" sz="2400" dirty="0"/>
              <a:t> </a:t>
            </a:r>
            <a:r>
              <a:rPr lang="sk-SK" sz="2400" dirty="0" err="1"/>
              <a:t>megfogta</a:t>
            </a:r>
            <a:r>
              <a:rPr lang="sk-SK" sz="2400" dirty="0"/>
              <a:t> a </a:t>
            </a:r>
            <a:r>
              <a:rPr lang="sk-SK" sz="2400" dirty="0" err="1"/>
              <a:t>kezemet</a:t>
            </a:r>
            <a:r>
              <a:rPr lang="sk-SK" sz="2400" dirty="0"/>
              <a:t> </a:t>
            </a:r>
            <a:r>
              <a:rPr lang="sk-SK" sz="2400" dirty="0" err="1"/>
              <a:t>és</a:t>
            </a:r>
            <a:r>
              <a:rPr lang="sk-SK" sz="2400" dirty="0"/>
              <a:t> </a:t>
            </a:r>
            <a:r>
              <a:rPr lang="sk-SK" sz="2400" dirty="0" err="1"/>
              <a:t>bevezetett</a:t>
            </a:r>
            <a:r>
              <a:rPr lang="sk-SK" sz="2400" dirty="0"/>
              <a:t> a </a:t>
            </a:r>
            <a:r>
              <a:rPr lang="sk-SK" sz="2400" dirty="0" err="1"/>
              <a:t>tisztaszobába</a:t>
            </a:r>
            <a:r>
              <a:rPr lang="sk-SK" sz="2400" dirty="0"/>
              <a:t>. </a:t>
            </a:r>
            <a:r>
              <a:rPr lang="sk-SK" sz="2400" dirty="0" err="1"/>
              <a:t>Jártam</a:t>
            </a:r>
            <a:r>
              <a:rPr lang="sk-SK" sz="2400" dirty="0"/>
              <a:t> már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ott</a:t>
            </a:r>
            <a:r>
              <a:rPr lang="sk-SK" sz="2400" dirty="0"/>
              <a:t> </a:t>
            </a:r>
            <a:r>
              <a:rPr lang="sk-SK" sz="2400" dirty="0" err="1"/>
              <a:t>máskor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, de </a:t>
            </a:r>
            <a:r>
              <a:rPr lang="sk-SK" sz="2400" dirty="0" err="1"/>
              <a:t>sose</a:t>
            </a:r>
            <a:r>
              <a:rPr lang="sk-SK" sz="2400" dirty="0"/>
              <a:t> </a:t>
            </a:r>
            <a:r>
              <a:rPr lang="sk-SK" sz="2400" dirty="0" err="1"/>
              <a:t>láttam</a:t>
            </a:r>
            <a:r>
              <a:rPr lang="sk-SK" sz="2400" dirty="0"/>
              <a:t> a </a:t>
            </a:r>
            <a:r>
              <a:rPr lang="sk-SK" sz="2400" dirty="0" err="1"/>
              <a:t>könyvtárt</a:t>
            </a:r>
            <a:r>
              <a:rPr lang="sk-SK" sz="2400" dirty="0"/>
              <a:t>. Most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hiába</a:t>
            </a:r>
            <a:r>
              <a:rPr lang="sk-SK" sz="2400" dirty="0"/>
              <a:t> </a:t>
            </a:r>
            <a:r>
              <a:rPr lang="sk-SK" sz="2400" dirty="0" err="1"/>
              <a:t>nézelődtem</a:t>
            </a:r>
            <a:r>
              <a:rPr lang="sk-SK" sz="2400" dirty="0"/>
              <a:t> </a:t>
            </a:r>
            <a:r>
              <a:rPr lang="sk-SK" sz="2400" dirty="0" err="1"/>
              <a:t>utána</a:t>
            </a:r>
            <a:r>
              <a:rPr lang="sk-SK" sz="2400" dirty="0"/>
              <a:t>, </a:t>
            </a:r>
            <a:r>
              <a:rPr lang="sk-SK" sz="2400" dirty="0" err="1"/>
              <a:t>híre</a:t>
            </a:r>
            <a:r>
              <a:rPr lang="sk-SK" sz="2400" dirty="0"/>
              <a:t> sem volt </a:t>
            </a:r>
            <a:r>
              <a:rPr lang="sk-SK" sz="2400" dirty="0" err="1"/>
              <a:t>ott</a:t>
            </a:r>
            <a:r>
              <a:rPr lang="sk-SK" sz="2400" dirty="0"/>
              <a:t> </a:t>
            </a:r>
            <a:r>
              <a:rPr lang="sk-SK" sz="2400" dirty="0" err="1"/>
              <a:t>egy</a:t>
            </a:r>
            <a:r>
              <a:rPr lang="sk-SK" sz="2400" dirty="0"/>
              <a:t> </a:t>
            </a:r>
            <a:r>
              <a:rPr lang="sk-SK" sz="2400" dirty="0" err="1"/>
              <a:t>könyvespolcnak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632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81319" y="1236373"/>
            <a:ext cx="114106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/>
              <a:t>- </a:t>
            </a:r>
            <a:r>
              <a:rPr lang="sk-SK" sz="2400" dirty="0" err="1"/>
              <a:t>Szegény</a:t>
            </a:r>
            <a:r>
              <a:rPr lang="sk-SK" sz="2400" dirty="0"/>
              <a:t> </a:t>
            </a:r>
            <a:r>
              <a:rPr lang="sk-SK" sz="2400" dirty="0" err="1"/>
              <a:t>szántóvetőnek</a:t>
            </a:r>
            <a:r>
              <a:rPr lang="sk-SK" sz="2400" dirty="0"/>
              <a:t> </a:t>
            </a:r>
            <a:r>
              <a:rPr lang="sk-SK" sz="2400" dirty="0" err="1"/>
              <a:t>gerendán</a:t>
            </a:r>
            <a:r>
              <a:rPr lang="sk-SK" sz="2400" dirty="0"/>
              <a:t> a </a:t>
            </a:r>
            <a:r>
              <a:rPr lang="sk-SK" sz="2400" dirty="0" err="1"/>
              <a:t>könyvtára</a:t>
            </a:r>
            <a:r>
              <a:rPr lang="sk-SK" sz="2400" dirty="0"/>
              <a:t> - </a:t>
            </a:r>
            <a:r>
              <a:rPr lang="sk-SK" sz="2400" dirty="0" err="1"/>
              <a:t>okosított</a:t>
            </a:r>
            <a:r>
              <a:rPr lang="sk-SK" sz="2400" dirty="0"/>
              <a:t> </a:t>
            </a:r>
            <a:r>
              <a:rPr lang="sk-SK" sz="2400" dirty="0" err="1"/>
              <a:t>fel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, </a:t>
            </a:r>
            <a:r>
              <a:rPr lang="sk-SK" sz="2400" dirty="0" smtClean="0"/>
              <a:t>                            a </a:t>
            </a:r>
            <a:r>
              <a:rPr lang="sk-SK" sz="2400" dirty="0" err="1"/>
              <a:t>székre</a:t>
            </a:r>
            <a:r>
              <a:rPr lang="sk-SK" sz="2400" dirty="0"/>
              <a:t> </a:t>
            </a:r>
            <a:r>
              <a:rPr lang="sk-SK" sz="2400" dirty="0" err="1"/>
              <a:t>állva</a:t>
            </a:r>
            <a:r>
              <a:rPr lang="sk-SK" sz="2400" dirty="0"/>
              <a:t> </a:t>
            </a:r>
            <a:r>
              <a:rPr lang="sk-SK" sz="2400" dirty="0" err="1"/>
              <a:t>leszedegette</a:t>
            </a:r>
            <a:r>
              <a:rPr lang="sk-SK" sz="2400" dirty="0"/>
              <a:t> a </a:t>
            </a:r>
            <a:r>
              <a:rPr lang="sk-SK" sz="2400" dirty="0" err="1"/>
              <a:t>könyveket</a:t>
            </a:r>
            <a:r>
              <a:rPr lang="sk-SK" sz="2400" dirty="0"/>
              <a:t> a </a:t>
            </a:r>
            <a:r>
              <a:rPr lang="sk-SK" sz="2400" dirty="0" err="1"/>
              <a:t>mestergerendáról</a:t>
            </a:r>
            <a:r>
              <a:rPr lang="sk-SK" sz="2400" dirty="0"/>
              <a:t>. Volt </a:t>
            </a:r>
            <a:r>
              <a:rPr lang="sk-SK" sz="2400" dirty="0" err="1"/>
              <a:t>ott</a:t>
            </a:r>
            <a:r>
              <a:rPr lang="sk-SK" sz="2400" dirty="0"/>
              <a:t> </a:t>
            </a:r>
            <a:r>
              <a:rPr lang="sk-SK" sz="2400" dirty="0" err="1"/>
              <a:t>könyv</a:t>
            </a:r>
            <a:r>
              <a:rPr lang="sk-SK" sz="2400" dirty="0"/>
              <a:t> </a:t>
            </a:r>
            <a:r>
              <a:rPr lang="sk-SK" sz="2400" dirty="0" err="1"/>
              <a:t>jó</a:t>
            </a:r>
            <a:r>
              <a:rPr lang="sk-SK" sz="2400" dirty="0"/>
              <a:t> </a:t>
            </a:r>
            <a:r>
              <a:rPr lang="sk-SK" sz="2400" dirty="0" err="1"/>
              <a:t>nyalábbal</a:t>
            </a:r>
            <a:r>
              <a:rPr lang="sk-SK" sz="2400" dirty="0"/>
              <a:t>, </a:t>
            </a:r>
            <a:r>
              <a:rPr lang="sk-SK" sz="2400" dirty="0" err="1"/>
              <a:t>ócskább</a:t>
            </a:r>
            <a:r>
              <a:rPr lang="sk-SK" sz="2400" dirty="0"/>
              <a:t>, </a:t>
            </a:r>
            <a:r>
              <a:rPr lang="sk-SK" sz="2400" dirty="0" err="1"/>
              <a:t>újabb</a:t>
            </a:r>
            <a:r>
              <a:rPr lang="sk-SK" sz="2400" dirty="0"/>
              <a:t>, </a:t>
            </a:r>
            <a:r>
              <a:rPr lang="sk-SK" sz="2400" dirty="0" err="1"/>
              <a:t>vékonyabb</a:t>
            </a:r>
            <a:r>
              <a:rPr lang="sk-SK" sz="2400" dirty="0"/>
              <a:t>, </a:t>
            </a:r>
            <a:r>
              <a:rPr lang="sk-SK" sz="2400" dirty="0" err="1"/>
              <a:t>vastagabb</a:t>
            </a:r>
            <a:r>
              <a:rPr lang="sk-SK" sz="2400" dirty="0"/>
              <a:t>, </a:t>
            </a:r>
            <a:r>
              <a:rPr lang="sk-SK" sz="2400" dirty="0" err="1"/>
              <a:t>cifrább</a:t>
            </a:r>
            <a:r>
              <a:rPr lang="sk-SK" sz="2400" dirty="0"/>
              <a:t>, </a:t>
            </a:r>
            <a:r>
              <a:rPr lang="sk-SK" sz="2400" dirty="0" err="1"/>
              <a:t>szegényesebb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Válassz</a:t>
            </a:r>
            <a:r>
              <a:rPr lang="sk-SK" sz="2400" dirty="0"/>
              <a:t> </a:t>
            </a:r>
            <a:r>
              <a:rPr lang="sk-SK" sz="2400" dirty="0" err="1"/>
              <a:t>egyet</a:t>
            </a:r>
            <a:r>
              <a:rPr lang="sk-SK" sz="2400" dirty="0"/>
              <a:t> </a:t>
            </a:r>
            <a:r>
              <a:rPr lang="sk-SK" sz="2400" dirty="0" err="1"/>
              <a:t>magadnak</a:t>
            </a:r>
            <a:r>
              <a:rPr lang="sk-SK" sz="2400" dirty="0"/>
              <a:t> - </a:t>
            </a:r>
            <a:r>
              <a:rPr lang="sk-SK" sz="2400" dirty="0" err="1"/>
              <a:t>biztatott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 -, de </a:t>
            </a:r>
            <a:r>
              <a:rPr lang="sk-SK" sz="2400" dirty="0" err="1"/>
              <a:t>csak</a:t>
            </a:r>
            <a:r>
              <a:rPr lang="sk-SK" sz="2400" dirty="0"/>
              <a:t> </a:t>
            </a:r>
            <a:r>
              <a:rPr lang="sk-SK" sz="2400" dirty="0" err="1"/>
              <a:t>okosan</a:t>
            </a:r>
            <a:r>
              <a:rPr lang="sk-SK" sz="2400" dirty="0"/>
              <a:t> </a:t>
            </a:r>
            <a:r>
              <a:rPr lang="sk-SK" sz="2400" dirty="0" err="1"/>
              <a:t>avval</a:t>
            </a:r>
            <a:r>
              <a:rPr lang="sk-SK" sz="2400" dirty="0"/>
              <a:t> </a:t>
            </a:r>
            <a:r>
              <a:rPr lang="sk-SK" sz="2400" dirty="0" smtClean="0"/>
              <a:t>a </a:t>
            </a:r>
            <a:r>
              <a:rPr lang="sk-SK" sz="2400" dirty="0" err="1"/>
              <a:t>kis</a:t>
            </a:r>
            <a:r>
              <a:rPr lang="sk-SK" sz="2400" dirty="0"/>
              <a:t> </a:t>
            </a:r>
            <a:r>
              <a:rPr lang="sk-SK" sz="2400" dirty="0" err="1"/>
              <a:t>ésszel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Biz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okosan</a:t>
            </a:r>
            <a:r>
              <a:rPr lang="sk-SK" sz="2400" dirty="0"/>
              <a:t> </a:t>
            </a:r>
            <a:r>
              <a:rPr lang="sk-SK" sz="2400" dirty="0" err="1"/>
              <a:t>választottam</a:t>
            </a:r>
            <a:r>
              <a:rPr lang="sk-SK" sz="2400" dirty="0"/>
              <a:t>. </a:t>
            </a:r>
            <a:r>
              <a:rPr lang="sk-SK" sz="2400" dirty="0" err="1"/>
              <a:t>Azt</a:t>
            </a:r>
            <a:r>
              <a:rPr lang="sk-SK" sz="2400" dirty="0"/>
              <a:t> </a:t>
            </a:r>
            <a:r>
              <a:rPr lang="sk-SK" sz="2400" dirty="0" err="1"/>
              <a:t>kaptam</a:t>
            </a:r>
            <a:r>
              <a:rPr lang="sk-SK" sz="2400" dirty="0"/>
              <a:t> </a:t>
            </a:r>
            <a:r>
              <a:rPr lang="sk-SK" sz="2400" dirty="0" err="1"/>
              <a:t>föl</a:t>
            </a:r>
            <a:r>
              <a:rPr lang="sk-SK" sz="2400" dirty="0"/>
              <a:t>, </a:t>
            </a:r>
            <a:r>
              <a:rPr lang="sk-SK" sz="2400" dirty="0" err="1"/>
              <a:t>amelyiknek</a:t>
            </a:r>
            <a:r>
              <a:rPr lang="sk-SK" sz="2400" dirty="0"/>
              <a:t> </a:t>
            </a:r>
            <a:r>
              <a:rPr lang="sk-SK" sz="2400" dirty="0" err="1"/>
              <a:t>legszebb</a:t>
            </a:r>
            <a:r>
              <a:rPr lang="sk-SK" sz="2400" dirty="0"/>
              <a:t> volt </a:t>
            </a:r>
            <a:r>
              <a:rPr lang="sk-SK" sz="2400" dirty="0" smtClean="0"/>
              <a:t>                          a </a:t>
            </a:r>
            <a:r>
              <a:rPr lang="sk-SK" sz="2400" dirty="0" err="1"/>
              <a:t>táblája</a:t>
            </a:r>
            <a:r>
              <a:rPr lang="sk-SK" sz="2400" dirty="0"/>
              <a:t>. </a:t>
            </a:r>
            <a:r>
              <a:rPr lang="sk-SK" sz="2400" dirty="0" err="1"/>
              <a:t>Csupa</a:t>
            </a:r>
            <a:r>
              <a:rPr lang="sk-SK" sz="2400" dirty="0"/>
              <a:t> </a:t>
            </a:r>
            <a:r>
              <a:rPr lang="sk-SK" sz="2400" dirty="0" err="1"/>
              <a:t>virág</a:t>
            </a:r>
            <a:r>
              <a:rPr lang="sk-SK" sz="2400" dirty="0"/>
              <a:t>, </a:t>
            </a:r>
            <a:r>
              <a:rPr lang="sk-SK" sz="2400" dirty="0" err="1"/>
              <a:t>meg</a:t>
            </a:r>
            <a:r>
              <a:rPr lang="sk-SK" sz="2400" dirty="0"/>
              <a:t> </a:t>
            </a:r>
            <a:r>
              <a:rPr lang="sk-SK" sz="2400" dirty="0" err="1"/>
              <a:t>pillangó</a:t>
            </a:r>
            <a:r>
              <a:rPr lang="sk-SK" sz="2400" dirty="0"/>
              <a:t>. Valami </a:t>
            </a:r>
            <a:r>
              <a:rPr lang="sk-SK" sz="2400" dirty="0" err="1" smtClean="0"/>
              <a:t>virágkereskedésnekaz</a:t>
            </a:r>
            <a:r>
              <a:rPr lang="sk-SK" sz="2400" dirty="0" smtClean="0"/>
              <a:t> </a:t>
            </a:r>
            <a:r>
              <a:rPr lang="sk-SK" sz="2400" dirty="0" err="1"/>
              <a:t>árjegyzéke</a:t>
            </a:r>
            <a:r>
              <a:rPr lang="sk-SK" sz="2400" dirty="0"/>
              <a:t> volt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/>
              <a:t>- No </a:t>
            </a:r>
            <a:r>
              <a:rPr lang="sk-SK" sz="2400" dirty="0" err="1"/>
              <a:t>ezt</a:t>
            </a:r>
            <a:r>
              <a:rPr lang="sk-SK" sz="2400" dirty="0"/>
              <a:t> </a:t>
            </a:r>
            <a:r>
              <a:rPr lang="sk-SK" sz="2400" dirty="0" err="1"/>
              <a:t>szépen</a:t>
            </a:r>
            <a:r>
              <a:rPr lang="sk-SK" sz="2400" dirty="0"/>
              <a:t> </a:t>
            </a:r>
            <a:r>
              <a:rPr lang="sk-SK" sz="2400" dirty="0" err="1"/>
              <a:t>kiválasztottad</a:t>
            </a:r>
            <a:r>
              <a:rPr lang="sk-SK" sz="2400" dirty="0"/>
              <a:t> - </a:t>
            </a:r>
            <a:r>
              <a:rPr lang="sk-SK" sz="2400" dirty="0" err="1"/>
              <a:t>nevetett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. - </a:t>
            </a:r>
            <a:r>
              <a:rPr lang="sk-SK" sz="2400" dirty="0" err="1"/>
              <a:t>Meglátom</a:t>
            </a:r>
            <a:r>
              <a:rPr lang="sk-SK" sz="2400" dirty="0"/>
              <a:t>, </a:t>
            </a:r>
            <a:r>
              <a:rPr lang="sk-SK" sz="2400" dirty="0" err="1"/>
              <a:t>mire</a:t>
            </a:r>
            <a:r>
              <a:rPr lang="sk-SK" sz="2400" dirty="0"/>
              <a:t> </a:t>
            </a:r>
            <a:r>
              <a:rPr lang="sk-SK" sz="2400" dirty="0" err="1"/>
              <a:t>mégy</a:t>
            </a:r>
            <a:r>
              <a:rPr lang="sk-SK" sz="2400" dirty="0"/>
              <a:t> </a:t>
            </a:r>
            <a:r>
              <a:rPr lang="sk-SK" sz="2400" dirty="0" err="1"/>
              <a:t>vele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Megbirkóztam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azzal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, ha </a:t>
            </a:r>
            <a:r>
              <a:rPr lang="sk-SK" sz="2400" dirty="0" err="1"/>
              <a:t>egy</a:t>
            </a:r>
            <a:r>
              <a:rPr lang="sk-SK" sz="2400" dirty="0"/>
              <a:t> </a:t>
            </a:r>
            <a:r>
              <a:rPr lang="sk-SK" sz="2400" dirty="0" err="1"/>
              <a:t>hónapig</a:t>
            </a:r>
            <a:r>
              <a:rPr lang="sk-SK" sz="2400" dirty="0"/>
              <a:t> </a:t>
            </a:r>
            <a:r>
              <a:rPr lang="sk-SK" sz="2400" dirty="0" err="1"/>
              <a:t>tartott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. De </a:t>
            </a:r>
            <a:r>
              <a:rPr lang="sk-SK" sz="2400" dirty="0" err="1"/>
              <a:t>akkorra</a:t>
            </a:r>
            <a:r>
              <a:rPr lang="sk-SK" sz="2400" dirty="0"/>
              <a:t> </a:t>
            </a:r>
            <a:r>
              <a:rPr lang="sk-SK" sz="2400" dirty="0" err="1"/>
              <a:t>olyan</a:t>
            </a:r>
            <a:r>
              <a:rPr lang="sk-SK" sz="2400" dirty="0"/>
              <a:t> </a:t>
            </a:r>
            <a:r>
              <a:rPr lang="sk-SK" sz="2400" dirty="0" err="1"/>
              <a:t>virágtudós</a:t>
            </a:r>
            <a:r>
              <a:rPr lang="sk-SK" sz="2400" dirty="0"/>
              <a:t> </a:t>
            </a:r>
            <a:r>
              <a:rPr lang="sk-SK" sz="2400" dirty="0" err="1"/>
              <a:t>lettem</a:t>
            </a:r>
            <a:r>
              <a:rPr lang="sk-SK" sz="2400" dirty="0"/>
              <a:t>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apámuram</a:t>
            </a:r>
            <a:r>
              <a:rPr lang="sk-SK" sz="2400" dirty="0"/>
              <a:t> </a:t>
            </a:r>
            <a:r>
              <a:rPr lang="sk-SK" sz="2400" dirty="0" err="1"/>
              <a:t>elbámult</a:t>
            </a:r>
            <a:r>
              <a:rPr lang="sk-SK" sz="2400" dirty="0"/>
              <a:t> </a:t>
            </a:r>
            <a:r>
              <a:rPr lang="sk-SK" sz="2400" dirty="0" err="1"/>
              <a:t>bele</a:t>
            </a:r>
            <a:r>
              <a:rPr lang="sk-SK" sz="2400" dirty="0" smtClean="0"/>
              <a:t>.</a:t>
            </a:r>
          </a:p>
          <a:p>
            <a:r>
              <a:rPr lang="sk-SK" sz="2400" dirty="0"/>
              <a:t>- </a:t>
            </a:r>
            <a:r>
              <a:rPr lang="sk-SK" sz="2400" dirty="0" err="1"/>
              <a:t>Ezt</a:t>
            </a:r>
            <a:r>
              <a:rPr lang="sk-SK" sz="2400" dirty="0"/>
              <a:t> már </a:t>
            </a:r>
            <a:r>
              <a:rPr lang="sk-SK" sz="2400" dirty="0" err="1"/>
              <a:t>szeretem</a:t>
            </a:r>
            <a:r>
              <a:rPr lang="sk-SK" sz="2400" dirty="0"/>
              <a:t> - </a:t>
            </a:r>
            <a:r>
              <a:rPr lang="sk-SK" sz="2400" dirty="0" err="1"/>
              <a:t>veregette</a:t>
            </a:r>
            <a:r>
              <a:rPr lang="sk-SK" sz="2400" dirty="0"/>
              <a:t> </a:t>
            </a:r>
            <a:r>
              <a:rPr lang="sk-SK" sz="2400" dirty="0" err="1"/>
              <a:t>meg</a:t>
            </a:r>
            <a:r>
              <a:rPr lang="sk-SK" sz="2400" dirty="0"/>
              <a:t> </a:t>
            </a:r>
            <a:r>
              <a:rPr lang="sk-SK" sz="2400" dirty="0" err="1"/>
              <a:t>vállamat</a:t>
            </a:r>
            <a:r>
              <a:rPr lang="sk-SK" sz="2400" dirty="0"/>
              <a:t>. - </a:t>
            </a:r>
            <a:r>
              <a:rPr lang="sk-SK" sz="2400" dirty="0" err="1"/>
              <a:t>Jóravaló</a:t>
            </a:r>
            <a:r>
              <a:rPr lang="sk-SK" sz="2400" dirty="0"/>
              <a:t> </a:t>
            </a:r>
            <a:r>
              <a:rPr lang="sk-SK" sz="2400" dirty="0" err="1"/>
              <a:t>méhecske</a:t>
            </a:r>
            <a:r>
              <a:rPr lang="sk-SK" sz="2400" dirty="0"/>
              <a:t> a </a:t>
            </a:r>
            <a:r>
              <a:rPr lang="sk-SK" sz="2400" dirty="0" err="1"/>
              <a:t>gyim-gyomban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megtalálja</a:t>
            </a:r>
            <a:r>
              <a:rPr lang="sk-SK" sz="2400" dirty="0"/>
              <a:t> a </a:t>
            </a:r>
            <a:r>
              <a:rPr lang="sk-SK" sz="2400" dirty="0" err="1"/>
              <a:t>mézet</a:t>
            </a:r>
            <a:r>
              <a:rPr lang="sk-SK" sz="2400" dirty="0"/>
              <a:t>. </a:t>
            </a:r>
            <a:r>
              <a:rPr lang="sk-SK" sz="2400" dirty="0" err="1"/>
              <a:t>Hanem</a:t>
            </a:r>
            <a:r>
              <a:rPr lang="sk-SK" sz="2400" dirty="0"/>
              <a:t> most </a:t>
            </a:r>
            <a:r>
              <a:rPr lang="sk-SK" sz="2400" dirty="0" err="1"/>
              <a:t>majd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választok</a:t>
            </a:r>
            <a:r>
              <a:rPr lang="sk-SK" sz="2400" dirty="0"/>
              <a:t> </a:t>
            </a:r>
            <a:r>
              <a:rPr lang="sk-SK" sz="2400" dirty="0" err="1"/>
              <a:t>neked</a:t>
            </a:r>
            <a:r>
              <a:rPr lang="sk-SK" sz="2400" dirty="0"/>
              <a:t> </a:t>
            </a:r>
            <a:r>
              <a:rPr lang="sk-SK" sz="2400" dirty="0" err="1"/>
              <a:t>könyvet</a:t>
            </a:r>
            <a:r>
              <a:rPr lang="sk-SK" sz="2400" dirty="0"/>
              <a:t>, </a:t>
            </a:r>
            <a:r>
              <a:rPr lang="sk-SK" sz="2400" dirty="0" err="1"/>
              <a:t>olyant</a:t>
            </a:r>
            <a:r>
              <a:rPr lang="sk-SK" sz="2400" dirty="0"/>
              <a:t>, </a:t>
            </a:r>
            <a:r>
              <a:rPr lang="sk-SK" sz="2400" dirty="0" err="1"/>
              <a:t>amelyik</a:t>
            </a:r>
            <a:r>
              <a:rPr lang="sk-SK" sz="2400" dirty="0"/>
              <a:t> </a:t>
            </a:r>
            <a:r>
              <a:rPr lang="sk-SK" sz="2400" dirty="0" err="1"/>
              <a:t>csupa</a:t>
            </a:r>
            <a:r>
              <a:rPr lang="sk-SK" sz="2400" dirty="0"/>
              <a:t> </a:t>
            </a:r>
            <a:r>
              <a:rPr lang="sk-SK" sz="2400" dirty="0" err="1"/>
              <a:t>lépes</a:t>
            </a:r>
            <a:r>
              <a:rPr lang="sk-SK" sz="2400" dirty="0"/>
              <a:t> </a:t>
            </a:r>
            <a:r>
              <a:rPr lang="sk-SK" sz="2400" dirty="0" err="1"/>
              <a:t>méz</a:t>
            </a:r>
            <a:r>
              <a:rPr lang="sk-SK" sz="2400" dirty="0"/>
              <a:t> </a:t>
            </a:r>
            <a:r>
              <a:rPr lang="sk-SK" sz="2400" dirty="0" err="1"/>
              <a:t>lesz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9852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4248" y="334851"/>
            <a:ext cx="10972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err="1"/>
              <a:t>Verses</a:t>
            </a:r>
            <a:r>
              <a:rPr lang="sk-SK" sz="2400" dirty="0"/>
              <a:t> </a:t>
            </a:r>
            <a:r>
              <a:rPr lang="sk-SK" sz="2400" dirty="0" err="1"/>
              <a:t>könyv</a:t>
            </a:r>
            <a:r>
              <a:rPr lang="sk-SK" sz="2400" dirty="0"/>
              <a:t> volt </a:t>
            </a:r>
            <a:r>
              <a:rPr lang="sk-SK" sz="2400" dirty="0" err="1"/>
              <a:t>az</a:t>
            </a:r>
            <a:r>
              <a:rPr lang="sk-SK" sz="2400" dirty="0"/>
              <a:t>, tele </a:t>
            </a:r>
            <a:r>
              <a:rPr lang="sk-SK" sz="2400" dirty="0" err="1"/>
              <a:t>nekem</a:t>
            </a:r>
            <a:r>
              <a:rPr lang="sk-SK" sz="2400" dirty="0"/>
              <a:t> </a:t>
            </a:r>
            <a:r>
              <a:rPr lang="sk-SK" sz="2400" dirty="0" err="1"/>
              <a:t>való</a:t>
            </a:r>
            <a:r>
              <a:rPr lang="sk-SK" sz="2400" dirty="0"/>
              <a:t> </a:t>
            </a:r>
            <a:r>
              <a:rPr lang="sk-SK" sz="2400" dirty="0" err="1"/>
              <a:t>versekkel</a:t>
            </a:r>
            <a:r>
              <a:rPr lang="sk-SK" sz="2400" dirty="0"/>
              <a:t>, </a:t>
            </a:r>
            <a:r>
              <a:rPr lang="sk-SK" sz="2400" dirty="0" err="1"/>
              <a:t>harmatosokkal</a:t>
            </a:r>
            <a:r>
              <a:rPr lang="sk-SK" sz="2400" dirty="0"/>
              <a:t>, </a:t>
            </a:r>
            <a:r>
              <a:rPr lang="sk-SK" sz="2400" dirty="0" err="1"/>
              <a:t>mint</a:t>
            </a:r>
            <a:r>
              <a:rPr lang="sk-SK" sz="2400" dirty="0"/>
              <a:t> a </a:t>
            </a:r>
            <a:r>
              <a:rPr lang="sk-SK" sz="2400" dirty="0" err="1"/>
              <a:t>hajnalkavirág</a:t>
            </a:r>
            <a:r>
              <a:rPr lang="sk-SK" sz="2400" dirty="0"/>
              <a:t>, </a:t>
            </a:r>
            <a:r>
              <a:rPr lang="sk-SK" sz="2400" dirty="0" err="1"/>
              <a:t>csengő-bongókkal</a:t>
            </a:r>
            <a:r>
              <a:rPr lang="sk-SK" sz="2400" dirty="0"/>
              <a:t>, </a:t>
            </a:r>
            <a:r>
              <a:rPr lang="sk-SK" sz="2400" dirty="0" err="1"/>
              <a:t>mint</a:t>
            </a:r>
            <a:r>
              <a:rPr lang="sk-SK" sz="2400" dirty="0"/>
              <a:t> a </a:t>
            </a:r>
            <a:r>
              <a:rPr lang="sk-SK" sz="2400" dirty="0" err="1"/>
              <a:t>reggeli</a:t>
            </a:r>
            <a:r>
              <a:rPr lang="sk-SK" sz="2400" dirty="0"/>
              <a:t> </a:t>
            </a:r>
            <a:r>
              <a:rPr lang="sk-SK" sz="2400" dirty="0" err="1"/>
              <a:t>harangszó</a:t>
            </a:r>
            <a:r>
              <a:rPr lang="sk-SK" sz="2400" dirty="0"/>
              <a:t>. </a:t>
            </a:r>
            <a:r>
              <a:rPr lang="sk-SK" sz="2400" dirty="0" err="1"/>
              <a:t>Estélig</a:t>
            </a:r>
            <a:r>
              <a:rPr lang="sk-SK" sz="2400" dirty="0"/>
              <a:t> </a:t>
            </a:r>
            <a:r>
              <a:rPr lang="sk-SK" sz="2400" dirty="0" err="1"/>
              <a:t>átsuhantam</a:t>
            </a:r>
            <a:r>
              <a:rPr lang="sk-SK" sz="2400" dirty="0"/>
              <a:t> </a:t>
            </a:r>
            <a:r>
              <a:rPr lang="sk-SK" sz="2400" dirty="0" err="1"/>
              <a:t>fölöttük</a:t>
            </a:r>
            <a:r>
              <a:rPr lang="sk-SK" sz="2400" dirty="0"/>
              <a:t>, </a:t>
            </a:r>
            <a:r>
              <a:rPr lang="sk-SK" sz="2400" dirty="0" err="1"/>
              <a:t>mint</a:t>
            </a:r>
            <a:r>
              <a:rPr lang="sk-SK" sz="2400" dirty="0"/>
              <a:t> a </a:t>
            </a:r>
            <a:r>
              <a:rPr lang="sk-SK" sz="2400" dirty="0" err="1"/>
              <a:t>fecske</a:t>
            </a:r>
            <a:r>
              <a:rPr lang="sk-SK" sz="2400" dirty="0"/>
              <a:t> </a:t>
            </a:r>
            <a:r>
              <a:rPr lang="sk-SK" sz="2400" dirty="0" smtClean="0"/>
              <a:t>   a </a:t>
            </a:r>
            <a:r>
              <a:rPr lang="sk-SK" sz="2400" dirty="0"/>
              <a:t>víz </a:t>
            </a:r>
            <a:r>
              <a:rPr lang="sk-SK" sz="2400" dirty="0" err="1"/>
              <a:t>fölött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Hanem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dicsért</a:t>
            </a:r>
            <a:r>
              <a:rPr lang="sk-SK" sz="2400" dirty="0"/>
              <a:t> </a:t>
            </a:r>
            <a:r>
              <a:rPr lang="sk-SK" sz="2400" dirty="0" err="1"/>
              <a:t>meg</a:t>
            </a:r>
            <a:r>
              <a:rPr lang="sk-SK" sz="2400" dirty="0"/>
              <a:t> a </a:t>
            </a:r>
            <a:r>
              <a:rPr lang="sk-SK" sz="2400" dirty="0" err="1"/>
              <a:t>nagy</a:t>
            </a:r>
            <a:r>
              <a:rPr lang="sk-SK" sz="2400" dirty="0"/>
              <a:t> </a:t>
            </a:r>
            <a:r>
              <a:rPr lang="sk-SK" sz="2400" dirty="0" err="1"/>
              <a:t>sietségért</a:t>
            </a:r>
            <a:r>
              <a:rPr lang="sk-SK" sz="2400" dirty="0"/>
              <a:t>. </a:t>
            </a:r>
            <a:r>
              <a:rPr lang="sk-SK" sz="2400" dirty="0" err="1"/>
              <a:t>Inkább</a:t>
            </a:r>
            <a:r>
              <a:rPr lang="sk-SK" sz="2400" dirty="0"/>
              <a:t> </a:t>
            </a:r>
            <a:r>
              <a:rPr lang="sk-SK" sz="2400" dirty="0" err="1"/>
              <a:t>megcsóválta</a:t>
            </a:r>
            <a:r>
              <a:rPr lang="sk-SK" sz="2400" dirty="0"/>
              <a:t> a </a:t>
            </a:r>
            <a:r>
              <a:rPr lang="sk-SK" sz="2400" dirty="0" err="1"/>
              <a:t>fejét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jól</a:t>
            </a:r>
            <a:r>
              <a:rPr lang="sk-SK" sz="2400" dirty="0"/>
              <a:t> van </a:t>
            </a:r>
            <a:r>
              <a:rPr lang="sk-SK" sz="2400" dirty="0" err="1"/>
              <a:t>ez</a:t>
            </a:r>
            <a:r>
              <a:rPr lang="sk-SK" sz="2400" dirty="0"/>
              <a:t> </a:t>
            </a:r>
            <a:r>
              <a:rPr lang="sk-SK" sz="2400" dirty="0" err="1"/>
              <a:t>így</a:t>
            </a:r>
            <a:r>
              <a:rPr lang="sk-SK" sz="2400" dirty="0"/>
              <a:t>, </a:t>
            </a:r>
            <a:r>
              <a:rPr lang="sk-SK" sz="2400" dirty="0" err="1"/>
              <a:t>fiamuram</a:t>
            </a:r>
            <a:r>
              <a:rPr lang="sk-SK" sz="2400" dirty="0"/>
              <a:t>.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fecskemódra</a:t>
            </a:r>
            <a:r>
              <a:rPr lang="sk-SK" sz="2400" dirty="0"/>
              <a:t> </a:t>
            </a:r>
            <a:r>
              <a:rPr lang="sk-SK" sz="2400" dirty="0" err="1"/>
              <a:t>kell</a:t>
            </a:r>
            <a:r>
              <a:rPr lang="sk-SK" sz="2400" dirty="0"/>
              <a:t> </a:t>
            </a:r>
            <a:r>
              <a:rPr lang="sk-SK" sz="2400" dirty="0" err="1"/>
              <a:t>átsurranni</a:t>
            </a:r>
            <a:r>
              <a:rPr lang="sk-SK" sz="2400" dirty="0"/>
              <a:t> a </a:t>
            </a:r>
            <a:r>
              <a:rPr lang="sk-SK" sz="2400" dirty="0" err="1"/>
              <a:t>könyvön</a:t>
            </a:r>
            <a:r>
              <a:rPr lang="sk-SK" sz="2400" dirty="0"/>
              <a:t>. </a:t>
            </a:r>
            <a:r>
              <a:rPr lang="sk-SK" sz="2400" dirty="0" err="1"/>
              <a:t>Meg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kell</a:t>
            </a:r>
            <a:r>
              <a:rPr lang="sk-SK" sz="2400" dirty="0"/>
              <a:t> </a:t>
            </a:r>
            <a:r>
              <a:rPr lang="sk-SK" sz="2400" dirty="0" err="1"/>
              <a:t>abban</a:t>
            </a:r>
            <a:r>
              <a:rPr lang="sk-SK" sz="2400" dirty="0"/>
              <a:t> </a:t>
            </a:r>
            <a:r>
              <a:rPr lang="sk-SK" sz="2400" dirty="0" err="1"/>
              <a:t>merülni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Addig</a:t>
            </a:r>
            <a:r>
              <a:rPr lang="sk-SK" sz="2400" dirty="0"/>
              <a:t> </a:t>
            </a:r>
            <a:r>
              <a:rPr lang="sk-SK" sz="2400" dirty="0" err="1"/>
              <a:t>olvasgattam</a:t>
            </a:r>
            <a:r>
              <a:rPr lang="sk-SK" sz="2400" dirty="0"/>
              <a:t> </a:t>
            </a:r>
            <a:r>
              <a:rPr lang="sk-SK" sz="2400" dirty="0" err="1"/>
              <a:t>aztán</a:t>
            </a:r>
            <a:r>
              <a:rPr lang="sk-SK" sz="2400" dirty="0"/>
              <a:t> a </a:t>
            </a:r>
            <a:r>
              <a:rPr lang="sk-SK" sz="2400" dirty="0" err="1"/>
              <a:t>verses</a:t>
            </a:r>
            <a:r>
              <a:rPr lang="sk-SK" sz="2400" dirty="0"/>
              <a:t> </a:t>
            </a:r>
            <a:r>
              <a:rPr lang="sk-SK" sz="2400" dirty="0" err="1"/>
              <a:t>könyvem</a:t>
            </a:r>
            <a:r>
              <a:rPr lang="sk-SK" sz="2400" dirty="0"/>
              <a:t>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utoljára</a:t>
            </a:r>
            <a:r>
              <a:rPr lang="sk-SK" sz="2400" dirty="0"/>
              <a:t> </a:t>
            </a:r>
            <a:r>
              <a:rPr lang="sk-SK" sz="2400" dirty="0" err="1"/>
              <a:t>kívülről</a:t>
            </a:r>
            <a:r>
              <a:rPr lang="sk-SK" sz="2400" dirty="0"/>
              <a:t> </a:t>
            </a:r>
            <a:r>
              <a:rPr lang="sk-SK" sz="2400" dirty="0" err="1"/>
              <a:t>tudtam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egészet</a:t>
            </a:r>
            <a:r>
              <a:rPr lang="sk-SK" sz="2400" dirty="0"/>
              <a:t>.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tudott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iskolában</a:t>
            </a:r>
            <a:r>
              <a:rPr lang="sk-SK" sz="2400" dirty="0"/>
              <a:t> </a:t>
            </a:r>
            <a:r>
              <a:rPr lang="sk-SK" sz="2400" dirty="0" err="1"/>
              <a:t>senki</a:t>
            </a:r>
            <a:r>
              <a:rPr lang="sk-SK" sz="2400" dirty="0"/>
              <a:t> </a:t>
            </a:r>
            <a:r>
              <a:rPr lang="sk-SK" sz="2400" dirty="0" err="1"/>
              <a:t>annyi</a:t>
            </a:r>
            <a:r>
              <a:rPr lang="sk-SK" sz="2400" dirty="0"/>
              <a:t> </a:t>
            </a:r>
            <a:r>
              <a:rPr lang="sk-SK" sz="2400" dirty="0" err="1"/>
              <a:t>verset</a:t>
            </a:r>
            <a:r>
              <a:rPr lang="sk-SK" sz="2400" dirty="0"/>
              <a:t>, </a:t>
            </a:r>
            <a:r>
              <a:rPr lang="sk-SK" sz="2400" dirty="0" err="1"/>
              <a:t>mint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. </a:t>
            </a:r>
            <a:r>
              <a:rPr lang="sk-SK" sz="2400" dirty="0" err="1"/>
              <a:t>Kaptam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a </a:t>
            </a:r>
            <a:r>
              <a:rPr lang="sk-SK" sz="2400" dirty="0" err="1"/>
              <a:t>második</a:t>
            </a:r>
            <a:r>
              <a:rPr lang="sk-SK" sz="2400" dirty="0"/>
              <a:t> </a:t>
            </a:r>
            <a:r>
              <a:rPr lang="sk-SK" sz="2400" dirty="0" err="1"/>
              <a:t>esztendő</a:t>
            </a:r>
            <a:r>
              <a:rPr lang="sk-SK" sz="2400" dirty="0"/>
              <a:t> </a:t>
            </a:r>
            <a:r>
              <a:rPr lang="sk-SK" sz="2400" dirty="0" err="1"/>
              <a:t>végén</a:t>
            </a:r>
            <a:r>
              <a:rPr lang="sk-SK" sz="2400" dirty="0"/>
              <a:t> </a:t>
            </a:r>
            <a:r>
              <a:rPr lang="sk-SK" sz="2400" dirty="0" err="1"/>
              <a:t>annyi</a:t>
            </a:r>
            <a:r>
              <a:rPr lang="sk-SK" sz="2400" dirty="0"/>
              <a:t> </a:t>
            </a:r>
            <a:r>
              <a:rPr lang="sk-SK" sz="2400" dirty="0" err="1"/>
              <a:t>jutalomkönyvet</a:t>
            </a:r>
            <a:r>
              <a:rPr lang="sk-SK" sz="2400" dirty="0"/>
              <a:t>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alig</a:t>
            </a:r>
            <a:r>
              <a:rPr lang="sk-SK" sz="2400" dirty="0"/>
              <a:t> </a:t>
            </a:r>
            <a:r>
              <a:rPr lang="sk-SK" sz="2400" dirty="0" err="1"/>
              <a:t>bírtam</a:t>
            </a:r>
            <a:r>
              <a:rPr lang="sk-SK" sz="2400" dirty="0"/>
              <a:t> </a:t>
            </a:r>
            <a:r>
              <a:rPr lang="sk-SK" sz="2400" dirty="0" err="1"/>
              <a:t>haza</a:t>
            </a:r>
            <a:r>
              <a:rPr lang="sk-SK" sz="2400" dirty="0" smtClean="0"/>
              <a:t>.</a:t>
            </a:r>
          </a:p>
          <a:p>
            <a:r>
              <a:rPr lang="sk-SK" sz="2400" dirty="0"/>
              <a:t>-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könyvtáram</a:t>
            </a:r>
            <a:r>
              <a:rPr lang="sk-SK" sz="2400" dirty="0"/>
              <a:t> </a:t>
            </a:r>
            <a:r>
              <a:rPr lang="sk-SK" sz="2400" dirty="0" err="1"/>
              <a:t>még</a:t>
            </a:r>
            <a:r>
              <a:rPr lang="sk-SK" sz="2400" dirty="0"/>
              <a:t> </a:t>
            </a:r>
            <a:r>
              <a:rPr lang="sk-SK" sz="2400" dirty="0" err="1"/>
              <a:t>egészen</a:t>
            </a:r>
            <a:r>
              <a:rPr lang="sk-SK" sz="2400" dirty="0"/>
              <a:t> </a:t>
            </a:r>
            <a:r>
              <a:rPr lang="sk-SK" sz="2400" dirty="0" err="1"/>
              <a:t>elszégyelli</a:t>
            </a:r>
            <a:r>
              <a:rPr lang="sk-SK" sz="2400" dirty="0"/>
              <a:t> </a:t>
            </a:r>
            <a:r>
              <a:rPr lang="sk-SK" sz="2400" dirty="0" err="1"/>
              <a:t>magát</a:t>
            </a:r>
            <a:r>
              <a:rPr lang="sk-SK" sz="2400" dirty="0"/>
              <a:t> a </a:t>
            </a:r>
            <a:r>
              <a:rPr lang="sk-SK" sz="2400" dirty="0" err="1"/>
              <a:t>tied</a:t>
            </a:r>
            <a:r>
              <a:rPr lang="sk-SK" sz="2400" dirty="0"/>
              <a:t> </a:t>
            </a:r>
            <a:r>
              <a:rPr lang="sk-SK" sz="2400" dirty="0" err="1"/>
              <a:t>mellett</a:t>
            </a:r>
            <a:r>
              <a:rPr lang="sk-SK" sz="2400" dirty="0"/>
              <a:t> - </a:t>
            </a:r>
            <a:r>
              <a:rPr lang="sk-SK" sz="2400" dirty="0" err="1"/>
              <a:t>mosolygott</a:t>
            </a:r>
            <a:r>
              <a:rPr lang="sk-SK" sz="2400" dirty="0"/>
              <a:t> </a:t>
            </a:r>
            <a:r>
              <a:rPr lang="sk-SK" sz="2400" dirty="0" smtClean="0"/>
              <a:t>            </a:t>
            </a:r>
            <a:r>
              <a:rPr lang="sk-SK" sz="2400" dirty="0" err="1" smtClean="0"/>
              <a:t>az</a:t>
            </a:r>
            <a:r>
              <a:rPr lang="sk-SK" sz="2400" dirty="0" smtClean="0"/>
              <a:t> </a:t>
            </a:r>
            <a:r>
              <a:rPr lang="sk-SK" sz="2400" dirty="0" err="1"/>
              <a:t>apám</a:t>
            </a:r>
            <a:r>
              <a:rPr lang="sk-SK" sz="2400" dirty="0"/>
              <a:t>. - </a:t>
            </a:r>
            <a:r>
              <a:rPr lang="sk-SK" sz="2400" dirty="0" err="1"/>
              <a:t>Mit</a:t>
            </a:r>
            <a:r>
              <a:rPr lang="sk-SK" sz="2400" dirty="0"/>
              <a:t> </a:t>
            </a:r>
            <a:r>
              <a:rPr lang="sk-SK" sz="2400" dirty="0" err="1"/>
              <a:t>szólnál</a:t>
            </a:r>
            <a:r>
              <a:rPr lang="sk-SK" sz="2400" dirty="0"/>
              <a:t> </a:t>
            </a:r>
            <a:r>
              <a:rPr lang="sk-SK" sz="2400" dirty="0" err="1"/>
              <a:t>hozzá</a:t>
            </a:r>
            <a:r>
              <a:rPr lang="sk-SK" sz="2400" dirty="0"/>
              <a:t>, ha </a:t>
            </a:r>
            <a:r>
              <a:rPr lang="sk-SK" sz="2400" dirty="0" err="1"/>
              <a:t>azt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neked</a:t>
            </a:r>
            <a:r>
              <a:rPr lang="sk-SK" sz="2400" dirty="0"/>
              <a:t> </a:t>
            </a:r>
            <a:r>
              <a:rPr lang="sk-SK" sz="2400" dirty="0" err="1"/>
              <a:t>adnám</a:t>
            </a:r>
            <a:r>
              <a:rPr lang="sk-SK" sz="2400" dirty="0" smtClean="0"/>
              <a:t>?</a:t>
            </a:r>
            <a:endParaRPr lang="sk-SK" sz="2400" dirty="0"/>
          </a:p>
          <a:p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tudtam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semmit</a:t>
            </a:r>
            <a:r>
              <a:rPr lang="sk-SK" sz="2400" dirty="0"/>
              <a:t> sem </a:t>
            </a:r>
            <a:r>
              <a:rPr lang="sk-SK" sz="2400" dirty="0" err="1"/>
              <a:t>szólni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örömtől</a:t>
            </a:r>
            <a:r>
              <a:rPr lang="sk-SK" sz="2400" dirty="0"/>
              <a:t>, </a:t>
            </a:r>
            <a:r>
              <a:rPr lang="sk-SK" sz="2400" dirty="0" err="1"/>
              <a:t>csak</a:t>
            </a:r>
            <a:r>
              <a:rPr lang="sk-SK" sz="2400" dirty="0"/>
              <a:t> </a:t>
            </a:r>
            <a:r>
              <a:rPr lang="sk-SK" sz="2400" dirty="0" err="1"/>
              <a:t>kapkodtam</a:t>
            </a:r>
            <a:r>
              <a:rPr lang="sk-SK" sz="2400" dirty="0"/>
              <a:t> hol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egyik</a:t>
            </a:r>
            <a:r>
              <a:rPr lang="sk-SK" sz="2400" dirty="0"/>
              <a:t> </a:t>
            </a:r>
            <a:r>
              <a:rPr lang="sk-SK" sz="2400" dirty="0" err="1"/>
              <a:t>könyvhöz</a:t>
            </a:r>
            <a:r>
              <a:rPr lang="sk-SK" sz="2400" dirty="0"/>
              <a:t>, hol a </a:t>
            </a:r>
            <a:r>
              <a:rPr lang="sk-SK" sz="2400" dirty="0" err="1"/>
              <a:t>másikhoz</a:t>
            </a:r>
            <a:r>
              <a:rPr lang="sk-SK" sz="2400" dirty="0"/>
              <a:t>. S </a:t>
            </a:r>
            <a:r>
              <a:rPr lang="sk-SK" sz="2400" dirty="0" err="1"/>
              <a:t>addig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volt </a:t>
            </a:r>
            <a:r>
              <a:rPr lang="sk-SK" sz="2400" dirty="0" err="1"/>
              <a:t>nyugtom</a:t>
            </a:r>
            <a:r>
              <a:rPr lang="sk-SK" sz="2400" dirty="0"/>
              <a:t>, </a:t>
            </a:r>
            <a:r>
              <a:rPr lang="sk-SK" sz="2400" dirty="0" err="1"/>
              <a:t>míg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édesanyám</a:t>
            </a:r>
            <a:r>
              <a:rPr lang="sk-SK" sz="2400" dirty="0"/>
              <a:t> a </a:t>
            </a:r>
            <a:r>
              <a:rPr lang="sk-SK" sz="2400" dirty="0" err="1"/>
              <a:t>régi</a:t>
            </a:r>
            <a:r>
              <a:rPr lang="sk-SK" sz="2400" dirty="0"/>
              <a:t> </a:t>
            </a:r>
            <a:r>
              <a:rPr lang="sk-SK" sz="2400" dirty="0" err="1"/>
              <a:t>fazekas</a:t>
            </a:r>
            <a:r>
              <a:rPr lang="sk-SK" sz="2400" dirty="0"/>
              <a:t> </a:t>
            </a:r>
            <a:r>
              <a:rPr lang="sk-SK" sz="2400" dirty="0" err="1"/>
              <a:t>polcot</a:t>
            </a:r>
            <a:r>
              <a:rPr lang="sk-SK" sz="2400" dirty="0"/>
              <a:t> </a:t>
            </a:r>
            <a:r>
              <a:rPr lang="sk-SK" sz="2400" dirty="0" err="1"/>
              <a:t>nekem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adta</a:t>
            </a:r>
            <a:r>
              <a:rPr lang="sk-SK" sz="2400" dirty="0"/>
              <a:t> </a:t>
            </a:r>
            <a:r>
              <a:rPr lang="sk-SK" sz="2400" dirty="0" err="1"/>
              <a:t>könyvtárnak</a:t>
            </a:r>
            <a:r>
              <a:rPr lang="sk-SK" sz="2400" dirty="0"/>
              <a:t>. </a:t>
            </a:r>
            <a:r>
              <a:rPr lang="sk-SK" sz="2400" dirty="0" err="1"/>
              <a:t>Akkor</a:t>
            </a:r>
            <a:r>
              <a:rPr lang="sk-SK" sz="2400" dirty="0"/>
              <a:t> </a:t>
            </a:r>
            <a:r>
              <a:rPr lang="sk-SK" sz="2400" dirty="0" err="1"/>
              <a:t>aztán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cseréltem</a:t>
            </a:r>
            <a:r>
              <a:rPr lang="sk-SK" sz="2400" dirty="0"/>
              <a:t> </a:t>
            </a:r>
            <a:r>
              <a:rPr lang="sk-SK" sz="2400" dirty="0" err="1"/>
              <a:t>volna</a:t>
            </a:r>
            <a:r>
              <a:rPr lang="sk-SK" sz="2400" dirty="0"/>
              <a:t> a </a:t>
            </a:r>
            <a:r>
              <a:rPr lang="sk-SK" sz="2400" dirty="0" err="1"/>
              <a:t>szolgabíróval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. </a:t>
            </a:r>
            <a:r>
              <a:rPr lang="sk-SK" sz="2400" dirty="0" err="1"/>
              <a:t>Beraktam</a:t>
            </a:r>
            <a:r>
              <a:rPr lang="sk-SK" sz="2400" dirty="0"/>
              <a:t> a </a:t>
            </a:r>
            <a:r>
              <a:rPr lang="sk-SK" sz="2400" dirty="0" err="1"/>
              <a:t>könyveimet</a:t>
            </a:r>
            <a:r>
              <a:rPr lang="sk-SK" sz="2400" dirty="0"/>
              <a:t> </a:t>
            </a:r>
            <a:r>
              <a:rPr lang="sk-SK" sz="2400" dirty="0" err="1"/>
              <a:t>szép</a:t>
            </a:r>
            <a:r>
              <a:rPr lang="sk-SK" sz="2400" dirty="0"/>
              <a:t> </a:t>
            </a:r>
            <a:r>
              <a:rPr lang="sk-SK" sz="2400" dirty="0" err="1"/>
              <a:t>sorjába</a:t>
            </a:r>
            <a:r>
              <a:rPr lang="sk-SK" sz="2400" dirty="0"/>
              <a:t>, </a:t>
            </a:r>
            <a:r>
              <a:rPr lang="sk-SK" sz="2400" dirty="0" err="1"/>
              <a:t>ragasztottam</a:t>
            </a:r>
            <a:r>
              <a:rPr lang="sk-SK" sz="2400" dirty="0"/>
              <a:t> </a:t>
            </a:r>
            <a:r>
              <a:rPr lang="sk-SK" sz="2400" dirty="0" err="1"/>
              <a:t>rájuk</a:t>
            </a:r>
            <a:r>
              <a:rPr lang="sk-SK" sz="2400" dirty="0"/>
              <a:t> </a:t>
            </a:r>
            <a:r>
              <a:rPr lang="sk-SK" sz="2400" dirty="0" err="1"/>
              <a:t>számot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s </a:t>
            </a:r>
            <a:r>
              <a:rPr lang="sk-SK" sz="2400" dirty="0" err="1"/>
              <a:t>azt</a:t>
            </a:r>
            <a:r>
              <a:rPr lang="sk-SK" sz="2400" dirty="0"/>
              <a:t> </a:t>
            </a:r>
            <a:r>
              <a:rPr lang="sk-SK" sz="2400" dirty="0" err="1"/>
              <a:t>pingáltam</a:t>
            </a:r>
            <a:r>
              <a:rPr lang="sk-SK" sz="2400" dirty="0"/>
              <a:t> </a:t>
            </a:r>
            <a:r>
              <a:rPr lang="sk-SK" sz="2400" dirty="0" smtClean="0"/>
              <a:t>       a </a:t>
            </a:r>
            <a:r>
              <a:rPr lang="sk-SK" sz="2400" dirty="0" err="1"/>
              <a:t>polc</a:t>
            </a:r>
            <a:r>
              <a:rPr lang="sk-SK" sz="2400" dirty="0"/>
              <a:t> </a:t>
            </a:r>
            <a:r>
              <a:rPr lang="sk-SK" sz="2400" dirty="0" err="1"/>
              <a:t>fölé</a:t>
            </a:r>
            <a:r>
              <a:rPr lang="sk-SK" sz="2400" dirty="0"/>
              <a:t> </a:t>
            </a:r>
            <a:r>
              <a:rPr lang="sk-SK" sz="2400" dirty="0" err="1"/>
              <a:t>piros</a:t>
            </a:r>
            <a:r>
              <a:rPr lang="sk-SK" sz="2400" dirty="0"/>
              <a:t> </a:t>
            </a:r>
            <a:r>
              <a:rPr lang="sk-SK" sz="2400" dirty="0" err="1"/>
              <a:t>plajbásszal</a:t>
            </a:r>
            <a:r>
              <a:rPr lang="sk-SK" sz="2400" dirty="0"/>
              <a:t>: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könyvtáram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6214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28034" y="540914"/>
            <a:ext cx="11333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err="1"/>
              <a:t>Attól</a:t>
            </a:r>
            <a:r>
              <a:rPr lang="sk-SK" sz="2400" dirty="0"/>
              <a:t> </a:t>
            </a:r>
            <a:r>
              <a:rPr lang="sk-SK" sz="2400" dirty="0" err="1"/>
              <a:t>fogva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egész</a:t>
            </a:r>
            <a:r>
              <a:rPr lang="sk-SK" sz="2400" dirty="0"/>
              <a:t> </a:t>
            </a:r>
            <a:r>
              <a:rPr lang="sk-SK" sz="2400" dirty="0" err="1"/>
              <a:t>iskola</a:t>
            </a:r>
            <a:r>
              <a:rPr lang="sk-SK" sz="2400" dirty="0"/>
              <a:t> </a:t>
            </a:r>
            <a:r>
              <a:rPr lang="sk-SK" sz="2400" dirty="0" err="1"/>
              <a:t>csudájára</a:t>
            </a:r>
            <a:r>
              <a:rPr lang="sk-SK" sz="2400" dirty="0"/>
              <a:t> </a:t>
            </a:r>
            <a:r>
              <a:rPr lang="sk-SK" sz="2400" dirty="0" err="1"/>
              <a:t>járt</a:t>
            </a:r>
            <a:r>
              <a:rPr lang="sk-SK" sz="2400" dirty="0"/>
              <a:t> a </a:t>
            </a:r>
            <a:r>
              <a:rPr lang="sk-SK" sz="2400" dirty="0" err="1"/>
              <a:t>könyvtáramnak</a:t>
            </a:r>
            <a:r>
              <a:rPr lang="sk-SK" sz="2400" dirty="0"/>
              <a:t>, </a:t>
            </a:r>
            <a:r>
              <a:rPr lang="sk-SK" sz="2400" dirty="0" err="1"/>
              <a:t>kölcsön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kéregettek</a:t>
            </a:r>
            <a:r>
              <a:rPr lang="sk-SK" sz="2400" dirty="0"/>
              <a:t> </a:t>
            </a:r>
            <a:r>
              <a:rPr lang="sk-SK" sz="2400" dirty="0" err="1"/>
              <a:t>belőle</a:t>
            </a:r>
            <a:r>
              <a:rPr lang="sk-SK" sz="2400" dirty="0"/>
              <a:t> s </a:t>
            </a:r>
            <a:r>
              <a:rPr lang="sk-SK" sz="2400" dirty="0" err="1"/>
              <a:t>nemsokára</a:t>
            </a:r>
            <a:r>
              <a:rPr lang="sk-SK" sz="2400" dirty="0"/>
              <a:t> </a:t>
            </a:r>
            <a:r>
              <a:rPr lang="sk-SK" sz="2400" dirty="0" err="1"/>
              <a:t>mindenki</a:t>
            </a:r>
            <a:r>
              <a:rPr lang="sk-SK" sz="2400" dirty="0"/>
              <a:t> </a:t>
            </a:r>
            <a:r>
              <a:rPr lang="sk-SK" sz="2400" dirty="0" err="1"/>
              <a:t>több</a:t>
            </a:r>
            <a:r>
              <a:rPr lang="sk-SK" sz="2400" dirty="0"/>
              <a:t> </a:t>
            </a:r>
            <a:r>
              <a:rPr lang="sk-SK" sz="2400" dirty="0" err="1"/>
              <a:t>hasznát</a:t>
            </a:r>
            <a:r>
              <a:rPr lang="sk-SK" sz="2400" dirty="0"/>
              <a:t> </a:t>
            </a:r>
            <a:r>
              <a:rPr lang="sk-SK" sz="2400" dirty="0" err="1"/>
              <a:t>vette</a:t>
            </a:r>
            <a:r>
              <a:rPr lang="sk-SK" sz="2400" dirty="0"/>
              <a:t>, </a:t>
            </a:r>
            <a:r>
              <a:rPr lang="sk-SK" sz="2400" dirty="0" err="1"/>
              <a:t>mint</a:t>
            </a:r>
            <a:r>
              <a:rPr lang="sk-SK" sz="2400" dirty="0"/>
              <a:t> a </a:t>
            </a:r>
            <a:r>
              <a:rPr lang="sk-SK" sz="2400" dirty="0" err="1"/>
              <a:t>könyvtáros</a:t>
            </a:r>
            <a:r>
              <a:rPr lang="sk-SK" sz="2400" dirty="0"/>
              <a:t> </a:t>
            </a:r>
            <a:r>
              <a:rPr lang="sk-SK" sz="2400" dirty="0" err="1"/>
              <a:t>úr</a:t>
            </a:r>
            <a:r>
              <a:rPr lang="sk-SK" sz="2400" dirty="0"/>
              <a:t>. </a:t>
            </a:r>
            <a:r>
              <a:rPr lang="sk-SK" sz="2400" dirty="0" err="1"/>
              <a:t>Én</a:t>
            </a:r>
            <a:r>
              <a:rPr lang="sk-SK" sz="2400" dirty="0"/>
              <a:t> már </a:t>
            </a:r>
            <a:r>
              <a:rPr lang="sk-SK" sz="2400" dirty="0" err="1"/>
              <a:t>akkor</a:t>
            </a:r>
            <a:r>
              <a:rPr lang="sk-SK" sz="2400" dirty="0"/>
              <a:t> </a:t>
            </a:r>
            <a:r>
              <a:rPr lang="sk-SK" sz="2400" dirty="0" err="1"/>
              <a:t>nem</a:t>
            </a:r>
            <a:r>
              <a:rPr lang="sk-SK" sz="2400" dirty="0"/>
              <a:t> </a:t>
            </a:r>
            <a:r>
              <a:rPr lang="sk-SK" sz="2400" dirty="0" err="1"/>
              <a:t>győztem</a:t>
            </a:r>
            <a:r>
              <a:rPr lang="sk-SK" sz="2400" dirty="0"/>
              <a:t> </a:t>
            </a:r>
            <a:r>
              <a:rPr lang="sk-SK" sz="2400" dirty="0" err="1"/>
              <a:t>olvasni</a:t>
            </a:r>
            <a:r>
              <a:rPr lang="sk-SK" sz="2400" dirty="0"/>
              <a:t>, </a:t>
            </a:r>
            <a:r>
              <a:rPr lang="sk-SK" sz="2400" dirty="0" err="1"/>
              <a:t>csak</a:t>
            </a:r>
            <a:r>
              <a:rPr lang="sk-SK" sz="2400" dirty="0"/>
              <a:t> </a:t>
            </a:r>
            <a:r>
              <a:rPr lang="sk-SK" sz="2400" dirty="0" err="1"/>
              <a:t>úgy</a:t>
            </a:r>
            <a:r>
              <a:rPr lang="sk-SK" sz="2400" dirty="0"/>
              <a:t> </a:t>
            </a:r>
            <a:r>
              <a:rPr lang="sk-SK" sz="2400" dirty="0" err="1"/>
              <a:t>feléből-harmadából</a:t>
            </a:r>
            <a:r>
              <a:rPr lang="sk-SK" sz="2400" dirty="0"/>
              <a:t> </a:t>
            </a:r>
            <a:r>
              <a:rPr lang="sk-SK" sz="2400" dirty="0" err="1"/>
              <a:t>lapoztam</a:t>
            </a:r>
            <a:r>
              <a:rPr lang="sk-SK" sz="2400" dirty="0"/>
              <a:t> </a:t>
            </a:r>
            <a:r>
              <a:rPr lang="sk-SK" sz="2400" dirty="0" err="1"/>
              <a:t>át</a:t>
            </a:r>
            <a:r>
              <a:rPr lang="sk-SK" sz="2400" dirty="0"/>
              <a:t> a </a:t>
            </a:r>
            <a:r>
              <a:rPr lang="sk-SK" sz="2400" dirty="0" err="1"/>
              <a:t>könyveimet</a:t>
            </a:r>
            <a:r>
              <a:rPr lang="sk-SK" sz="2400" dirty="0"/>
              <a:t>. </a:t>
            </a:r>
            <a:r>
              <a:rPr lang="sk-SK" sz="2400" dirty="0" err="1"/>
              <a:t>Minden</a:t>
            </a:r>
            <a:r>
              <a:rPr lang="sk-SK" sz="2400" dirty="0"/>
              <a:t> </a:t>
            </a:r>
            <a:r>
              <a:rPr lang="sk-SK" sz="2400" dirty="0" err="1"/>
              <a:t>eszem-kedvem</a:t>
            </a:r>
            <a:r>
              <a:rPr lang="sk-SK" sz="2400" dirty="0"/>
              <a:t> </a:t>
            </a:r>
            <a:r>
              <a:rPr lang="sk-SK" sz="2400" dirty="0" err="1"/>
              <a:t>azon</a:t>
            </a:r>
            <a:r>
              <a:rPr lang="sk-SK" sz="2400" dirty="0"/>
              <a:t> volt, </a:t>
            </a:r>
            <a:r>
              <a:rPr lang="sk-SK" sz="2400" dirty="0" err="1"/>
              <a:t>hogy</a:t>
            </a:r>
            <a:r>
              <a:rPr lang="sk-SK" sz="2400" dirty="0"/>
              <a:t> </a:t>
            </a:r>
            <a:r>
              <a:rPr lang="sk-SK" sz="2400" dirty="0" err="1"/>
              <a:t>minél</a:t>
            </a:r>
            <a:r>
              <a:rPr lang="sk-SK" sz="2400" dirty="0"/>
              <a:t> </a:t>
            </a:r>
            <a:r>
              <a:rPr lang="sk-SK" sz="2400" dirty="0" err="1"/>
              <a:t>több</a:t>
            </a:r>
            <a:r>
              <a:rPr lang="sk-SK" sz="2400" dirty="0"/>
              <a:t> </a:t>
            </a:r>
            <a:r>
              <a:rPr lang="sk-SK" sz="2400" dirty="0" err="1"/>
              <a:t>legyen</a:t>
            </a:r>
            <a:r>
              <a:rPr lang="sk-SK" sz="2400" dirty="0"/>
              <a:t> a </a:t>
            </a:r>
            <a:r>
              <a:rPr lang="sk-SK" sz="2400" dirty="0" err="1"/>
              <a:t>könyvem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Mire</a:t>
            </a:r>
            <a:r>
              <a:rPr lang="sk-SK" sz="2400" dirty="0"/>
              <a:t> </a:t>
            </a:r>
            <a:r>
              <a:rPr lang="sk-SK" sz="2400" dirty="0" err="1"/>
              <a:t>nagyobbacska</a:t>
            </a:r>
            <a:r>
              <a:rPr lang="sk-SK" sz="2400" dirty="0"/>
              <a:t> </a:t>
            </a:r>
            <a:r>
              <a:rPr lang="sk-SK" sz="2400" dirty="0" err="1"/>
              <a:t>deák</a:t>
            </a:r>
            <a:r>
              <a:rPr lang="sk-SK" sz="2400" dirty="0"/>
              <a:t> </a:t>
            </a:r>
            <a:r>
              <a:rPr lang="sk-SK" sz="2400" dirty="0" err="1"/>
              <a:t>lettem</a:t>
            </a:r>
            <a:r>
              <a:rPr lang="sk-SK" sz="2400" dirty="0"/>
              <a:t>, </a:t>
            </a:r>
            <a:r>
              <a:rPr lang="sk-SK" sz="2400" dirty="0" err="1"/>
              <a:t>tetejétől</a:t>
            </a:r>
            <a:r>
              <a:rPr lang="sk-SK" sz="2400" dirty="0"/>
              <a:t> </a:t>
            </a:r>
            <a:r>
              <a:rPr lang="sk-SK" sz="2400" dirty="0" err="1"/>
              <a:t>aljáig</a:t>
            </a:r>
            <a:r>
              <a:rPr lang="sk-SK" sz="2400" dirty="0"/>
              <a:t> </a:t>
            </a:r>
            <a:r>
              <a:rPr lang="sk-SK" sz="2400" dirty="0" err="1"/>
              <a:t>megtelt</a:t>
            </a:r>
            <a:r>
              <a:rPr lang="sk-SK" sz="2400" dirty="0"/>
              <a:t> a </a:t>
            </a:r>
            <a:r>
              <a:rPr lang="sk-SK" sz="2400" dirty="0" err="1"/>
              <a:t>fazekas</a:t>
            </a:r>
            <a:r>
              <a:rPr lang="sk-SK" sz="2400" dirty="0"/>
              <a:t> </a:t>
            </a:r>
            <a:r>
              <a:rPr lang="sk-SK" sz="2400" dirty="0" err="1"/>
              <a:t>polc</a:t>
            </a:r>
            <a:r>
              <a:rPr lang="sk-SK" sz="2400" dirty="0"/>
              <a:t>, de </a:t>
            </a:r>
            <a:r>
              <a:rPr lang="sk-SK" sz="2400" dirty="0" err="1"/>
              <a:t>biz</a:t>
            </a:r>
            <a:r>
              <a:rPr lang="sk-SK" sz="2400" dirty="0"/>
              <a:t> </a:t>
            </a:r>
            <a:r>
              <a:rPr lang="sk-SK" sz="2400" dirty="0" err="1"/>
              <a:t>én</a:t>
            </a:r>
            <a:r>
              <a:rPr lang="sk-SK" sz="2400" dirty="0"/>
              <a:t> </a:t>
            </a:r>
            <a:r>
              <a:rPr lang="sk-SK" sz="2400" dirty="0" err="1"/>
              <a:t>minden</a:t>
            </a:r>
            <a:r>
              <a:rPr lang="sk-SK" sz="2400" dirty="0"/>
              <a:t> </a:t>
            </a:r>
            <a:r>
              <a:rPr lang="sk-SK" sz="2400" dirty="0" err="1"/>
              <a:t>tizedik</a:t>
            </a:r>
            <a:r>
              <a:rPr lang="sk-SK" sz="2400" dirty="0"/>
              <a:t> </a:t>
            </a:r>
            <a:r>
              <a:rPr lang="sk-SK" sz="2400" dirty="0" err="1"/>
              <a:t>könyvemről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tudtam</a:t>
            </a:r>
            <a:r>
              <a:rPr lang="sk-SK" sz="2400" dirty="0"/>
              <a:t> </a:t>
            </a:r>
            <a:r>
              <a:rPr lang="sk-SK" sz="2400" dirty="0" err="1"/>
              <a:t>volna</a:t>
            </a:r>
            <a:r>
              <a:rPr lang="sk-SK" sz="2400" dirty="0"/>
              <a:t> </a:t>
            </a:r>
            <a:r>
              <a:rPr lang="sk-SK" sz="2400" dirty="0" err="1"/>
              <a:t>megmondani</a:t>
            </a:r>
            <a:r>
              <a:rPr lang="sk-SK" sz="2400" dirty="0"/>
              <a:t>, mi van </a:t>
            </a:r>
            <a:r>
              <a:rPr lang="sk-SK" sz="2400" dirty="0" err="1"/>
              <a:t>benne</a:t>
            </a:r>
            <a:r>
              <a:rPr lang="sk-SK" sz="2400" dirty="0"/>
              <a:t>. Volt </a:t>
            </a:r>
            <a:r>
              <a:rPr lang="sk-SK" sz="2400" dirty="0" err="1"/>
              <a:t>olyan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, </a:t>
            </a:r>
            <a:r>
              <a:rPr lang="sk-SK" sz="2400" dirty="0" err="1"/>
              <a:t>amit</a:t>
            </a:r>
            <a:r>
              <a:rPr lang="sk-SK" sz="2400" dirty="0"/>
              <a:t> </a:t>
            </a:r>
            <a:r>
              <a:rPr lang="sk-SK" sz="2400" dirty="0" err="1"/>
              <a:t>ki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nyitottam</a:t>
            </a:r>
            <a:r>
              <a:rPr lang="sk-SK" sz="2400" dirty="0"/>
              <a:t> </a:t>
            </a:r>
            <a:r>
              <a:rPr lang="sk-SK" sz="2400" dirty="0" err="1"/>
              <a:t>még</a:t>
            </a:r>
            <a:r>
              <a:rPr lang="sk-SK" sz="2400" dirty="0"/>
              <a:t>, de a </a:t>
            </a:r>
            <a:r>
              <a:rPr lang="sk-SK" sz="2400" dirty="0" err="1"/>
              <a:t>címét</a:t>
            </a:r>
            <a:r>
              <a:rPr lang="sk-SK" sz="2400" dirty="0"/>
              <a:t> </a:t>
            </a:r>
            <a:r>
              <a:rPr lang="sk-SK" sz="2400" dirty="0" err="1"/>
              <a:t>sorban</a:t>
            </a:r>
            <a:r>
              <a:rPr lang="sk-SK" sz="2400" dirty="0"/>
              <a:t> </a:t>
            </a:r>
            <a:r>
              <a:rPr lang="sk-SK" sz="2400" dirty="0" err="1"/>
              <a:t>el</a:t>
            </a:r>
            <a:r>
              <a:rPr lang="sk-SK" sz="2400" dirty="0"/>
              <a:t> </a:t>
            </a:r>
            <a:r>
              <a:rPr lang="sk-SK" sz="2400" dirty="0" err="1"/>
              <a:t>tudtam</a:t>
            </a:r>
            <a:r>
              <a:rPr lang="sk-SK" sz="2400" dirty="0"/>
              <a:t> </a:t>
            </a:r>
            <a:r>
              <a:rPr lang="sk-SK" sz="2400" dirty="0" err="1"/>
              <a:t>fújni</a:t>
            </a:r>
            <a:r>
              <a:rPr lang="sk-SK" sz="2400" dirty="0"/>
              <a:t> </a:t>
            </a:r>
            <a:r>
              <a:rPr lang="sk-SK" sz="2400" dirty="0" err="1"/>
              <a:t>valamennyinek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 err="1"/>
              <a:t>Egyszer</a:t>
            </a:r>
            <a:r>
              <a:rPr lang="sk-SK" sz="2400" dirty="0"/>
              <a:t>, </a:t>
            </a:r>
            <a:r>
              <a:rPr lang="sk-SK" sz="2400" dirty="0" err="1"/>
              <a:t>ahogy</a:t>
            </a:r>
            <a:r>
              <a:rPr lang="sk-SK" sz="2400" dirty="0"/>
              <a:t> a </a:t>
            </a:r>
            <a:r>
              <a:rPr lang="sk-SK" sz="2400" dirty="0" err="1"/>
              <a:t>könyveimet</a:t>
            </a:r>
            <a:r>
              <a:rPr lang="sk-SK" sz="2400" dirty="0"/>
              <a:t> </a:t>
            </a:r>
            <a:r>
              <a:rPr lang="sk-SK" sz="2400" dirty="0" err="1"/>
              <a:t>porolgatom</a:t>
            </a:r>
            <a:r>
              <a:rPr lang="sk-SK" sz="2400" dirty="0"/>
              <a:t>, </a:t>
            </a:r>
            <a:r>
              <a:rPr lang="sk-SK" sz="2400" dirty="0" err="1"/>
              <a:t>odajön</a:t>
            </a:r>
            <a:r>
              <a:rPr lang="sk-SK" sz="2400" dirty="0"/>
              <a:t> </a:t>
            </a:r>
            <a:r>
              <a:rPr lang="sk-SK" sz="2400" dirty="0" err="1"/>
              <a:t>hozzám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 </a:t>
            </a:r>
            <a:r>
              <a:rPr lang="sk-SK" sz="2400" dirty="0" err="1"/>
              <a:t>és</a:t>
            </a:r>
            <a:r>
              <a:rPr lang="sk-SK" sz="2400" dirty="0"/>
              <a:t> </a:t>
            </a:r>
            <a:r>
              <a:rPr lang="sk-SK" sz="2400" dirty="0" err="1"/>
              <a:t>azt</a:t>
            </a:r>
            <a:r>
              <a:rPr lang="sk-SK" sz="2400" dirty="0"/>
              <a:t> </a:t>
            </a:r>
            <a:r>
              <a:rPr lang="sk-SK" sz="2400" dirty="0" err="1"/>
              <a:t>kérdezi</a:t>
            </a:r>
            <a:r>
              <a:rPr lang="sk-SK" sz="2400" dirty="0"/>
              <a:t>, </a:t>
            </a:r>
            <a:r>
              <a:rPr lang="sk-SK" sz="2400" dirty="0" err="1"/>
              <a:t>hány</a:t>
            </a:r>
            <a:r>
              <a:rPr lang="sk-SK" sz="2400" dirty="0"/>
              <a:t> </a:t>
            </a:r>
            <a:r>
              <a:rPr lang="sk-SK" sz="2400" dirty="0" err="1"/>
              <a:t>könyvem</a:t>
            </a:r>
            <a:r>
              <a:rPr lang="sk-SK" sz="2400" dirty="0"/>
              <a:t> van már?</a:t>
            </a:r>
          </a:p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Egy</a:t>
            </a:r>
            <a:r>
              <a:rPr lang="sk-SK" sz="2400" dirty="0"/>
              <a:t> </a:t>
            </a:r>
            <a:r>
              <a:rPr lang="sk-SK" sz="2400" dirty="0" err="1"/>
              <a:t>híján</a:t>
            </a:r>
            <a:r>
              <a:rPr lang="sk-SK" sz="2400" dirty="0"/>
              <a:t> </a:t>
            </a:r>
            <a:r>
              <a:rPr lang="sk-SK" sz="2400" dirty="0" err="1"/>
              <a:t>száz</a:t>
            </a:r>
            <a:r>
              <a:rPr lang="sk-SK" sz="2400" dirty="0"/>
              <a:t> - </a:t>
            </a:r>
            <a:r>
              <a:rPr lang="sk-SK" sz="2400" dirty="0" err="1"/>
              <a:t>feleltem</a:t>
            </a:r>
            <a:r>
              <a:rPr lang="sk-SK" sz="2400" dirty="0"/>
              <a:t> </a:t>
            </a:r>
            <a:r>
              <a:rPr lang="sk-SK" sz="2400" dirty="0" err="1"/>
              <a:t>büszkén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r>
              <a:rPr lang="sk-SK" sz="2400" dirty="0"/>
              <a:t>- No, </a:t>
            </a:r>
            <a:r>
              <a:rPr lang="sk-SK" sz="2400" dirty="0" err="1"/>
              <a:t>ehol</a:t>
            </a:r>
            <a:r>
              <a:rPr lang="sk-SK" sz="2400" dirty="0"/>
              <a:t> a </a:t>
            </a:r>
            <a:r>
              <a:rPr lang="sk-SK" sz="2400" dirty="0" err="1"/>
              <a:t>századik</a:t>
            </a:r>
            <a:r>
              <a:rPr lang="sk-SK" sz="2400" dirty="0"/>
              <a:t> - </a:t>
            </a:r>
            <a:r>
              <a:rPr lang="sk-SK" sz="2400" dirty="0" err="1"/>
              <a:t>húzott</a:t>
            </a:r>
            <a:r>
              <a:rPr lang="sk-SK" sz="2400" dirty="0"/>
              <a:t> </a:t>
            </a:r>
            <a:r>
              <a:rPr lang="sk-SK" sz="2400" dirty="0" err="1"/>
              <a:t>elő</a:t>
            </a:r>
            <a:r>
              <a:rPr lang="sk-SK" sz="2400" dirty="0"/>
              <a:t> a </a:t>
            </a:r>
            <a:r>
              <a:rPr lang="sk-SK" sz="2400" dirty="0" err="1"/>
              <a:t>hóna</a:t>
            </a:r>
            <a:r>
              <a:rPr lang="sk-SK" sz="2400" dirty="0"/>
              <a:t> </a:t>
            </a:r>
            <a:r>
              <a:rPr lang="sk-SK" sz="2400" dirty="0" err="1"/>
              <a:t>alól</a:t>
            </a:r>
            <a:r>
              <a:rPr lang="sk-SK" sz="2400" dirty="0"/>
              <a:t> </a:t>
            </a:r>
            <a:r>
              <a:rPr lang="sk-SK" sz="2400" dirty="0" err="1"/>
              <a:t>édesapám</a:t>
            </a:r>
            <a:r>
              <a:rPr lang="sk-SK" sz="2400" dirty="0"/>
              <a:t> </a:t>
            </a:r>
            <a:r>
              <a:rPr lang="sk-SK" sz="2400" dirty="0" err="1"/>
              <a:t>egy</a:t>
            </a:r>
            <a:r>
              <a:rPr lang="sk-SK" sz="2400" dirty="0"/>
              <a:t> </a:t>
            </a:r>
            <a:r>
              <a:rPr lang="sk-SK" sz="2400" dirty="0" err="1"/>
              <a:t>takaros</a:t>
            </a:r>
            <a:r>
              <a:rPr lang="sk-SK" sz="2400" dirty="0"/>
              <a:t> </a:t>
            </a:r>
            <a:r>
              <a:rPr lang="sk-SK" sz="2400" dirty="0" err="1"/>
              <a:t>kis</a:t>
            </a:r>
            <a:r>
              <a:rPr lang="sk-SK" sz="2400" dirty="0"/>
              <a:t> </a:t>
            </a:r>
            <a:r>
              <a:rPr lang="sk-SK" sz="2400" dirty="0" err="1"/>
              <a:t>könyvet</a:t>
            </a:r>
            <a:r>
              <a:rPr lang="sk-SK" sz="2400" dirty="0"/>
              <a:t>. </a:t>
            </a:r>
            <a:r>
              <a:rPr lang="sk-SK" sz="2400" dirty="0" smtClean="0"/>
              <a:t>               - </a:t>
            </a:r>
            <a:r>
              <a:rPr lang="sk-SK" sz="2400" dirty="0" err="1"/>
              <a:t>Éppen</a:t>
            </a:r>
            <a:r>
              <a:rPr lang="sk-SK" sz="2400" dirty="0"/>
              <a:t> most </a:t>
            </a:r>
            <a:r>
              <a:rPr lang="sk-SK" sz="2400" dirty="0" err="1"/>
              <a:t>hozta</a:t>
            </a:r>
            <a:r>
              <a:rPr lang="sk-SK" sz="2400" dirty="0"/>
              <a:t> </a:t>
            </a:r>
            <a:r>
              <a:rPr lang="sk-SK" sz="2400" dirty="0" err="1"/>
              <a:t>haza</a:t>
            </a:r>
            <a:r>
              <a:rPr lang="sk-SK" sz="2400" dirty="0"/>
              <a:t> a </a:t>
            </a:r>
            <a:r>
              <a:rPr lang="sk-SK" sz="2400" dirty="0" err="1"/>
              <a:t>könyvkötő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8023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90411" y="921938"/>
            <a:ext cx="111015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Fekete bőrkötésű, aranymetszésű könyvecske volt, szemüveges bagoly volt rányomva </a:t>
            </a:r>
            <a:r>
              <a:rPr lang="hu-HU" sz="2400" dirty="0" smtClean="0"/>
              <a:t>      a </a:t>
            </a:r>
            <a:r>
              <a:rPr lang="hu-HU" sz="2400" dirty="0"/>
              <a:t>táblájára, a bagoly papírtekercset tartott a csőre közt s arra volt írva a könyv címe: "Okos könyv</a:t>
            </a:r>
            <a:r>
              <a:rPr lang="hu-HU" sz="2400" dirty="0" smtClean="0"/>
              <a:t>."</a:t>
            </a:r>
            <a:endParaRPr lang="hu-HU" sz="2400" dirty="0"/>
          </a:p>
          <a:p>
            <a:r>
              <a:rPr lang="hu-HU" sz="2400" dirty="0"/>
              <a:t>- Ez lesz a legszebb könyvem - tettem volna be a helyére a könyvet, de apám megfogta a kezemet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/>
              <a:t>- Szeretném, ha el is olvasnád. Én írtam, ami benne van, te majd folytathatod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/>
              <a:t>- Apám írta? - nyitottam föl megzavarodva a könyvet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/>
              <a:t>Üres volt az egész, mint valami notesz. Csak az első lapjára volt ráírva az édesapám szép öreges betűivel ez az egy sor:</a:t>
            </a:r>
          </a:p>
          <a:p>
            <a:endParaRPr lang="hu-HU" sz="2400" dirty="0"/>
          </a:p>
          <a:p>
            <a:r>
              <a:rPr lang="hu-HU" sz="2400" dirty="0"/>
              <a:t>- Sose kívánj több földet, mint amennyit meg bírsz szántani!</a:t>
            </a:r>
          </a:p>
          <a:p>
            <a:endParaRPr lang="hu-HU" sz="2400" dirty="0"/>
          </a:p>
          <a:p>
            <a:r>
              <a:rPr lang="hu-HU" sz="2400" dirty="0"/>
              <a:t>Azóta sohase tettem be a könyvtáramba könyvet olvasatlan. Az Okos könyvbe azonban jegyeztem már egyet-mást magam is azóta, de az édesapáménál okosabb tanácsot egyet se.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397191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6948"/>
          </a:xfrm>
        </p:spPr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Válaszolj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pontosan</a:t>
            </a:r>
            <a:r>
              <a:rPr lang="sk-SK" b="1" dirty="0">
                <a:solidFill>
                  <a:srgbClr val="FF0000"/>
                </a:solidFill>
              </a:rPr>
              <a:t> a </a:t>
            </a:r>
            <a:r>
              <a:rPr lang="sk-SK" b="1" dirty="0" err="1">
                <a:solidFill>
                  <a:srgbClr val="FF0000"/>
                </a:solidFill>
              </a:rPr>
              <a:t>kérdésekre</a:t>
            </a:r>
            <a:r>
              <a:rPr lang="sk-SK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13774" y="1545466"/>
            <a:ext cx="10363826" cy="42457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err="1"/>
              <a:t>Miért</a:t>
            </a:r>
            <a:r>
              <a:rPr lang="sk-SK" sz="2800" b="1" dirty="0"/>
              <a:t> </a:t>
            </a:r>
            <a:r>
              <a:rPr lang="sk-SK" sz="2800" b="1" dirty="0" err="1"/>
              <a:t>mutatta</a:t>
            </a:r>
            <a:r>
              <a:rPr lang="sk-SK" sz="2800" b="1" dirty="0"/>
              <a:t> </a:t>
            </a:r>
            <a:r>
              <a:rPr lang="sk-SK" sz="2800" b="1" dirty="0" err="1"/>
              <a:t>meg</a:t>
            </a:r>
            <a:r>
              <a:rPr lang="sk-SK" sz="2800" b="1" dirty="0"/>
              <a:t> </a:t>
            </a: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édesapa</a:t>
            </a:r>
            <a:r>
              <a:rPr lang="sk-SK" sz="2800" b="1" dirty="0"/>
              <a:t> a </a:t>
            </a:r>
            <a:r>
              <a:rPr lang="sk-SK" sz="2800" b="1" dirty="0" err="1"/>
              <a:t>könyvtárát</a:t>
            </a:r>
            <a:r>
              <a:rPr lang="sk-SK" sz="2800" b="1" dirty="0"/>
              <a:t> </a:t>
            </a:r>
            <a:r>
              <a:rPr lang="sk-SK" sz="2800" b="1" dirty="0" smtClean="0"/>
              <a:t>                   a </a:t>
            </a:r>
            <a:r>
              <a:rPr lang="sk-SK" sz="2800" b="1" dirty="0" err="1"/>
              <a:t>kisfiának</a:t>
            </a:r>
            <a:r>
              <a:rPr lang="sk-SK" sz="2800" b="1" dirty="0" smtClean="0"/>
              <a:t>?</a:t>
            </a:r>
            <a:endParaRPr lang="sk-SK" sz="2800" b="1" dirty="0"/>
          </a:p>
          <a:p>
            <a:pPr>
              <a:lnSpc>
                <a:spcPct val="150000"/>
              </a:lnSpc>
            </a:pPr>
            <a:r>
              <a:rPr lang="sk-SK" sz="2800" b="1" dirty="0"/>
              <a:t>Hol volt </a:t>
            </a: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édesapa</a:t>
            </a:r>
            <a:r>
              <a:rPr lang="sk-SK" sz="2800" b="1" dirty="0"/>
              <a:t> </a:t>
            </a:r>
            <a:r>
              <a:rPr lang="sk-SK" sz="2800" b="1" dirty="0" err="1"/>
              <a:t>könyvtára</a:t>
            </a:r>
            <a:r>
              <a:rPr lang="sk-SK" sz="2800" b="1" dirty="0"/>
              <a:t>?</a:t>
            </a:r>
          </a:p>
          <a:p>
            <a:pPr>
              <a:lnSpc>
                <a:spcPct val="150000"/>
              </a:lnSpc>
            </a:pPr>
            <a:r>
              <a:rPr lang="sk-SK" sz="2800" b="1" dirty="0" err="1" smtClean="0"/>
              <a:t>Melyik</a:t>
            </a:r>
            <a:r>
              <a:rPr lang="sk-SK" sz="2800" b="1" dirty="0" smtClean="0"/>
              <a:t> </a:t>
            </a:r>
            <a:r>
              <a:rPr lang="sk-SK" sz="2800" b="1" dirty="0" err="1"/>
              <a:t>könyvet</a:t>
            </a:r>
            <a:r>
              <a:rPr lang="sk-SK" sz="2800" b="1" dirty="0"/>
              <a:t> </a:t>
            </a:r>
            <a:r>
              <a:rPr lang="sk-SK" sz="2800" b="1" dirty="0" err="1"/>
              <a:t>választotta</a:t>
            </a:r>
            <a:r>
              <a:rPr lang="sk-SK" sz="2800" b="1" dirty="0"/>
              <a:t> </a:t>
            </a:r>
            <a:r>
              <a:rPr lang="sk-SK" sz="2800" b="1" dirty="0" err="1"/>
              <a:t>először</a:t>
            </a:r>
            <a:r>
              <a:rPr lang="sk-SK" sz="2800" b="1" dirty="0"/>
              <a:t> a </a:t>
            </a:r>
            <a:r>
              <a:rPr lang="sk-SK" sz="2800" b="1" dirty="0" err="1"/>
              <a:t>kisfiú</a:t>
            </a:r>
            <a:r>
              <a:rPr lang="sk-SK" sz="2800" b="1" dirty="0"/>
              <a:t>? </a:t>
            </a:r>
            <a:r>
              <a:rPr lang="sk-SK" sz="2800" b="1" dirty="0" err="1"/>
              <a:t>Miért</a:t>
            </a:r>
            <a:r>
              <a:rPr lang="sk-SK" sz="2800" b="1" dirty="0"/>
              <a:t>?</a:t>
            </a:r>
          </a:p>
          <a:p>
            <a:pPr>
              <a:lnSpc>
                <a:spcPct val="150000"/>
              </a:lnSpc>
            </a:pPr>
            <a:r>
              <a:rPr lang="sk-SK" sz="2800" b="1" dirty="0" err="1" smtClean="0"/>
              <a:t>Milyen</a:t>
            </a:r>
            <a:r>
              <a:rPr lang="sk-SK" sz="2800" b="1" dirty="0" smtClean="0"/>
              <a:t> </a:t>
            </a:r>
            <a:r>
              <a:rPr lang="sk-SK" sz="2800" b="1" dirty="0" err="1"/>
              <a:t>könyvet</a:t>
            </a:r>
            <a:r>
              <a:rPr lang="sk-SK" sz="2800" b="1" dirty="0"/>
              <a:t> </a:t>
            </a:r>
            <a:r>
              <a:rPr lang="sk-SK" sz="2800" b="1" dirty="0" err="1"/>
              <a:t>kapott</a:t>
            </a:r>
            <a:r>
              <a:rPr lang="sk-SK" sz="2800" b="1" dirty="0"/>
              <a:t> </a:t>
            </a:r>
            <a:r>
              <a:rPr lang="sk-SK" sz="2800" b="1" dirty="0" err="1"/>
              <a:t>másodszor</a:t>
            </a:r>
            <a:r>
              <a:rPr lang="sk-SK" sz="2800" b="1" dirty="0"/>
              <a:t> </a:t>
            </a:r>
            <a:r>
              <a:rPr lang="sk-SK" sz="2800" b="1" dirty="0" err="1"/>
              <a:t>az</a:t>
            </a:r>
            <a:r>
              <a:rPr lang="sk-SK" sz="2800" b="1" dirty="0"/>
              <a:t> </a:t>
            </a:r>
            <a:r>
              <a:rPr lang="sk-SK" sz="2800" b="1" dirty="0" err="1"/>
              <a:t>édesapjától</a:t>
            </a:r>
            <a:r>
              <a:rPr lang="sk-SK" sz="2800" b="1" dirty="0"/>
              <a:t>?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288345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Magyarázd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meg</a:t>
            </a:r>
            <a:r>
              <a:rPr lang="sk-SK" b="1" dirty="0">
                <a:solidFill>
                  <a:srgbClr val="FF0000"/>
                </a:solidFill>
              </a:rPr>
              <a:t> a </a:t>
            </a:r>
            <a:r>
              <a:rPr lang="sk-SK" b="1" dirty="0" err="1">
                <a:solidFill>
                  <a:srgbClr val="FF0000"/>
                </a:solidFill>
              </a:rPr>
              <a:t>következő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mondatok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jelentését</a:t>
            </a:r>
            <a:r>
              <a:rPr lang="sk-SK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2800" b="1" dirty="0"/>
              <a:t>„</a:t>
            </a:r>
            <a:r>
              <a:rPr lang="sk-SK" sz="2800" b="1" dirty="0" err="1"/>
              <a:t>Jóravaló</a:t>
            </a:r>
            <a:r>
              <a:rPr lang="sk-SK" sz="2800" b="1" dirty="0"/>
              <a:t> </a:t>
            </a:r>
            <a:r>
              <a:rPr lang="sk-SK" sz="2800" b="1" dirty="0" err="1"/>
              <a:t>méhecske</a:t>
            </a:r>
            <a:r>
              <a:rPr lang="sk-SK" sz="2800" b="1" dirty="0"/>
              <a:t> a </a:t>
            </a:r>
            <a:r>
              <a:rPr lang="sk-SK" sz="2800" b="1" dirty="0" err="1"/>
              <a:t>gyim</a:t>
            </a:r>
            <a:r>
              <a:rPr lang="sk-SK" sz="2800" b="1" dirty="0"/>
              <a:t> – </a:t>
            </a:r>
            <a:r>
              <a:rPr lang="sk-SK" sz="2800" b="1" dirty="0" err="1"/>
              <a:t>gyomban</a:t>
            </a:r>
            <a:r>
              <a:rPr lang="sk-SK" sz="2800" b="1" dirty="0"/>
              <a:t> </a:t>
            </a:r>
            <a:r>
              <a:rPr lang="sk-SK" sz="2800" b="1" dirty="0" err="1"/>
              <a:t>is</a:t>
            </a:r>
            <a:r>
              <a:rPr lang="sk-SK" sz="2800" b="1" dirty="0"/>
              <a:t> </a:t>
            </a:r>
            <a:r>
              <a:rPr lang="sk-SK" sz="2800" b="1" dirty="0" err="1"/>
              <a:t>megtalálja</a:t>
            </a:r>
            <a:r>
              <a:rPr lang="sk-SK" sz="2800" b="1" dirty="0"/>
              <a:t> </a:t>
            </a:r>
            <a:r>
              <a:rPr lang="sk-SK" sz="2800" b="1" dirty="0" smtClean="0"/>
              <a:t>    a </a:t>
            </a:r>
            <a:r>
              <a:rPr lang="sk-SK" sz="2800" b="1" dirty="0" err="1"/>
              <a:t>mézet</a:t>
            </a:r>
            <a:r>
              <a:rPr lang="sk-SK" sz="2800" b="1" dirty="0"/>
              <a:t>.”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„</a:t>
            </a:r>
            <a:r>
              <a:rPr lang="sk-SK" sz="2800" b="1" dirty="0" err="1"/>
              <a:t>Nem</a:t>
            </a:r>
            <a:r>
              <a:rPr lang="sk-SK" sz="2800" b="1" dirty="0"/>
              <a:t> </a:t>
            </a:r>
            <a:r>
              <a:rPr lang="sk-SK" sz="2800" b="1" dirty="0" err="1"/>
              <a:t>fecskemódra</a:t>
            </a:r>
            <a:r>
              <a:rPr lang="sk-SK" sz="2800" b="1" dirty="0"/>
              <a:t> </a:t>
            </a:r>
            <a:r>
              <a:rPr lang="sk-SK" sz="2800" b="1" dirty="0" err="1"/>
              <a:t>kell</a:t>
            </a:r>
            <a:r>
              <a:rPr lang="sk-SK" sz="2800" b="1" dirty="0"/>
              <a:t> </a:t>
            </a:r>
            <a:r>
              <a:rPr lang="sk-SK" sz="2800" b="1" dirty="0" err="1"/>
              <a:t>átsurranni</a:t>
            </a:r>
            <a:r>
              <a:rPr lang="sk-SK" sz="2800" b="1" dirty="0"/>
              <a:t> a </a:t>
            </a:r>
            <a:r>
              <a:rPr lang="sk-SK" sz="2800" b="1" dirty="0" err="1"/>
              <a:t>könyvön</a:t>
            </a:r>
            <a:r>
              <a:rPr lang="sk-SK" sz="2800" b="1" dirty="0"/>
              <a:t>. </a:t>
            </a:r>
            <a:r>
              <a:rPr lang="sk-SK" sz="2800" b="1" dirty="0" smtClean="0"/>
              <a:t>             </a:t>
            </a:r>
            <a:r>
              <a:rPr lang="sk-SK" sz="2800" b="1" dirty="0" err="1" smtClean="0"/>
              <a:t>Meg</a:t>
            </a:r>
            <a:r>
              <a:rPr lang="sk-SK" sz="2800" b="1" dirty="0" smtClean="0"/>
              <a:t> </a:t>
            </a:r>
            <a:r>
              <a:rPr lang="sk-SK" sz="2800" b="1" dirty="0" err="1"/>
              <a:t>is</a:t>
            </a:r>
            <a:r>
              <a:rPr lang="sk-SK" sz="2800" b="1" dirty="0"/>
              <a:t> </a:t>
            </a:r>
            <a:r>
              <a:rPr lang="sk-SK" sz="2800" b="1" dirty="0" err="1"/>
              <a:t>kell</a:t>
            </a:r>
            <a:r>
              <a:rPr lang="sk-SK" sz="2800" b="1" dirty="0"/>
              <a:t> </a:t>
            </a:r>
            <a:r>
              <a:rPr lang="sk-SK" sz="2800" b="1" dirty="0" err="1"/>
              <a:t>abban</a:t>
            </a:r>
            <a:r>
              <a:rPr lang="sk-SK" sz="2800" b="1" dirty="0"/>
              <a:t> </a:t>
            </a:r>
            <a:r>
              <a:rPr lang="sk-SK" sz="2800" b="1" dirty="0" err="1"/>
              <a:t>merülni</a:t>
            </a:r>
            <a:r>
              <a:rPr lang="sk-SK" sz="2800" b="1" dirty="0"/>
              <a:t>.”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86203709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56</TotalTime>
  <Words>970</Words>
  <Application>Microsoft Office PowerPoint</Application>
  <PresentationFormat>Vlastná</PresentationFormat>
  <Paragraphs>69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Kvapka</vt:lpstr>
      <vt:lpstr>Magyar tannyelvű speciális alapiskola rimaszombat  Tantárgy: Magyar nyelv  évfolyam: nyolcadik </vt:lpstr>
      <vt:lpstr>Olvassátok el figyelmesen a szöveget!</vt:lpstr>
      <vt:lpstr>Snímka 3</vt:lpstr>
      <vt:lpstr>Snímka 4</vt:lpstr>
      <vt:lpstr>Snímka 5</vt:lpstr>
      <vt:lpstr>Snímka 6</vt:lpstr>
      <vt:lpstr>Snímka 7</vt:lpstr>
      <vt:lpstr>Válaszolj pontosan a kérdésekre!</vt:lpstr>
      <vt:lpstr>Magyarázd meg a következő mondatok jelentését!</vt:lpstr>
      <vt:lpstr>MáSOLD LE A HELYES VÁLASZT!</vt:lpstr>
      <vt:lpstr>Hol tartotta a könyveit a gyerek?</vt:lpstr>
      <vt:lpstr> Írd az állítások elé, hogy igazak (I) vagy hamisak (H)!</vt:lpstr>
      <vt:lpstr>Magyarázd meg, mire figyelmeztette         az édesapa a fiát!</vt:lpstr>
      <vt:lpstr>Rajzold le, milyen volt a 100. könyve! 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pc</cp:lastModifiedBy>
  <cp:revision>24</cp:revision>
  <dcterms:created xsi:type="dcterms:W3CDTF">2020-06-15T06:59:49Z</dcterms:created>
  <dcterms:modified xsi:type="dcterms:W3CDTF">2020-06-15T09:22:23Z</dcterms:modified>
</cp:coreProperties>
</file>