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20"/>
    <p:restoredTop sz="91039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3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20841-F312-4010-9AF4-88BDE5F640D0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07BFB-E419-41A6-AEFB-3BAF195CF9B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4AD3-DD07-48B6-8401-4B4DA5BDF6EF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B7AA-CCEF-40D8-91A7-0DED33F4A43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4AD3-DD07-48B6-8401-4B4DA5BDF6EF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B7AA-CCEF-40D8-91A7-0DED33F4A43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4AD3-DD07-48B6-8401-4B4DA5BDF6EF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B7AA-CCEF-40D8-91A7-0DED33F4A43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4AD3-DD07-48B6-8401-4B4DA5BDF6EF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B7AA-CCEF-40D8-91A7-0DED33F4A43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4AD3-DD07-48B6-8401-4B4DA5BDF6EF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B7AA-CCEF-40D8-91A7-0DED33F4A43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4AD3-DD07-48B6-8401-4B4DA5BDF6EF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B7AA-CCEF-40D8-91A7-0DED33F4A43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4AD3-DD07-48B6-8401-4B4DA5BDF6EF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B7AA-CCEF-40D8-91A7-0DED33F4A43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4AD3-DD07-48B6-8401-4B4DA5BDF6EF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BB7AA-CCEF-40D8-91A7-0DED33F4A43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4AD3-DD07-48B6-8401-4B4DA5BDF6EF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B7AA-CCEF-40D8-91A7-0DED33F4A43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4AD3-DD07-48B6-8401-4B4DA5BDF6EF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56BB7AA-CCEF-40D8-91A7-0DED33F4A43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5604AD3-DD07-48B6-8401-4B4DA5BDF6EF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B7AA-CCEF-40D8-91A7-0DED33F4A43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ľná form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5604AD3-DD07-48B6-8401-4B4DA5BDF6EF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56BB7AA-CCEF-40D8-91A7-0DED33F4A43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6" Type="http://schemas.openxmlformats.org/officeDocument/2006/relationships/image" Target="../media/image4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5" Type="http://schemas.openxmlformats.org/officeDocument/2006/relationships/image" Target="../media/image4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6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28.jpeg"/><Relationship Id="rId4" Type="http://schemas.openxmlformats.org/officeDocument/2006/relationships/audio" Target="../media/audio17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63952" y="4556760"/>
            <a:ext cx="6480048" cy="2301240"/>
          </a:xfrm>
        </p:spPr>
        <p:txBody>
          <a:bodyPr/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Samuel Kolník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544812"/>
            <a:ext cx="914400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sk-SK" sz="8000" dirty="0" smtClean="0">
                <a:latin typeface="Aharoni" pitchFamily="2" charset="-79"/>
                <a:cs typeface="Aharoni" pitchFamily="2" charset="-79"/>
              </a:rPr>
              <a:t>Ako si vyrobiť (rockovú)  maňušku</a:t>
            </a:r>
          </a:p>
        </p:txBody>
      </p:sp>
      <p:pic>
        <p:nvPicPr>
          <p:cNvPr id="4" name="~PP3419.WAV">
            <a:hlinkClick r:id="" action="ppaction://media"/>
          </p:cNvPr>
          <p:cNvPicPr>
            <a:picLocks noRot="1" noChangeAspect="1"/>
          </p:cNvPicPr>
          <p:nvPr>
            <a:wavAudioFile r:embed="rId1" name="~PP3419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0128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Ako vyrobiť </a:t>
            </a:r>
            <a:r>
              <a:rPr lang="sk-SK" dirty="0" err="1" smtClean="0"/>
              <a:t>riflovú</a:t>
            </a:r>
            <a:r>
              <a:rPr lang="sk-SK" dirty="0" smtClean="0"/>
              <a:t> vestu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Zoberieme si kúsok </a:t>
            </a:r>
            <a:r>
              <a:rPr lang="sk-SK" dirty="0" err="1" smtClean="0"/>
              <a:t>ryfloviny</a:t>
            </a:r>
            <a:r>
              <a:rPr lang="sk-SK" dirty="0" smtClean="0"/>
              <a:t> a podľa trička vyrobíme </a:t>
            </a:r>
            <a:r>
              <a:rPr lang="sk-SK" dirty="0" err="1" smtClean="0"/>
              <a:t>ryflovú</a:t>
            </a:r>
            <a:r>
              <a:rPr lang="sk-SK" dirty="0" smtClean="0"/>
              <a:t> vestu.</a:t>
            </a:r>
            <a:endParaRPr lang="sk-SK" dirty="0"/>
          </a:p>
        </p:txBody>
      </p:sp>
      <p:pic>
        <p:nvPicPr>
          <p:cNvPr id="5122" name="Picture 2" descr="C:\Users\JULTO\Desktop\IMG_20200411_125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56925"/>
            <a:ext cx="3075806" cy="4101075"/>
          </a:xfrm>
          <a:prstGeom prst="rect">
            <a:avLst/>
          </a:prstGeom>
          <a:noFill/>
        </p:spPr>
      </p:pic>
      <p:pic>
        <p:nvPicPr>
          <p:cNvPr id="5123" name="Picture 3" descr="C:\Users\JULTO\Desktop\IMG_20200411_1254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8194" y="2756925"/>
            <a:ext cx="3075806" cy="4101075"/>
          </a:xfrm>
          <a:prstGeom prst="rect">
            <a:avLst/>
          </a:prstGeom>
          <a:noFill/>
        </p:spPr>
      </p:pic>
      <p:pic>
        <p:nvPicPr>
          <p:cNvPr id="6" name="~PP1638.WAV">
            <a:hlinkClick r:id="" action="ppaction://media"/>
          </p:cNvPr>
          <p:cNvPicPr>
            <a:picLocks noRot="1" noChangeAspect="1"/>
          </p:cNvPicPr>
          <p:nvPr>
            <a:wavAudioFile r:embed="rId1" name="~PP1638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593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Ako vyrobiť gitaru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 kartón si načrtneme výzor gitary    </a:t>
            </a:r>
          </a:p>
          <a:p>
            <a:r>
              <a:rPr lang="sk-SK" dirty="0" smtClean="0"/>
              <a:t>Vystrihneme, a následne namaľujeme.</a:t>
            </a:r>
          </a:p>
        </p:txBody>
      </p:sp>
      <p:pic>
        <p:nvPicPr>
          <p:cNvPr id="6146" name="Picture 2" descr="C:\Users\JULTO\Desktop\IMG_20200411_131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236979"/>
            <a:ext cx="2715766" cy="3621021"/>
          </a:xfrm>
          <a:prstGeom prst="rect">
            <a:avLst/>
          </a:prstGeom>
          <a:noFill/>
        </p:spPr>
      </p:pic>
      <p:pic>
        <p:nvPicPr>
          <p:cNvPr id="6147" name="Picture 3" descr="C:\Users\JULTO\Desktop\IMG_20200411_124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74234"/>
            <a:ext cx="2987824" cy="3983765"/>
          </a:xfrm>
          <a:prstGeom prst="rect">
            <a:avLst/>
          </a:prstGeom>
          <a:noFill/>
        </p:spPr>
      </p:pic>
      <p:pic>
        <p:nvPicPr>
          <p:cNvPr id="1026" name="Picture 2" descr="C:\Users\JULTO\Desktop\IMG_20200411_1343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212976"/>
            <a:ext cx="2733768" cy="3645024"/>
          </a:xfrm>
          <a:prstGeom prst="rect">
            <a:avLst/>
          </a:prstGeom>
          <a:noFill/>
        </p:spPr>
      </p:pic>
      <p:pic>
        <p:nvPicPr>
          <p:cNvPr id="1027" name="Picture 3" descr="C:\Users\JULTO\Desktop\IMG_20200411_1351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36346" y="1"/>
            <a:ext cx="1707654" cy="2276872"/>
          </a:xfrm>
          <a:prstGeom prst="rect">
            <a:avLst/>
          </a:prstGeom>
          <a:noFill/>
        </p:spPr>
      </p:pic>
      <p:pic>
        <p:nvPicPr>
          <p:cNvPr id="8" name="~PP3919.WAV">
            <a:hlinkClick r:id="" action="ppaction://media"/>
          </p:cNvPr>
          <p:cNvPicPr>
            <a:picLocks noRot="1" noChangeAspect="1"/>
          </p:cNvPicPr>
          <p:nvPr>
            <a:wavAudioFile r:embed="rId1" name="~PP3919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161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Ako si vyrobiť pás na gitaru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Zo šnúrky od topánok si vymeriame vzdialenosť od konca tela gitary okolo krku až k zadnej časti.</a:t>
            </a:r>
            <a:endParaRPr lang="sk-SK" dirty="0"/>
          </a:p>
        </p:txBody>
      </p:sp>
      <p:pic>
        <p:nvPicPr>
          <p:cNvPr id="1026" name="Picture 2" descr="C:\Users\JULTO\Desktop\IMG_20200414_110416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899592" y="3017573"/>
            <a:ext cx="2880320" cy="3840427"/>
          </a:xfrm>
          <a:prstGeom prst="rect">
            <a:avLst/>
          </a:prstGeom>
          <a:noFill/>
        </p:spPr>
      </p:pic>
      <p:pic>
        <p:nvPicPr>
          <p:cNvPr id="1027" name="Picture 3" descr="C:\Users\JULTO\Desktop\IMG_20200414_1106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017573"/>
            <a:ext cx="2880320" cy="3840427"/>
          </a:xfrm>
          <a:prstGeom prst="rect">
            <a:avLst/>
          </a:prstGeom>
          <a:noFill/>
        </p:spPr>
      </p:pic>
      <p:pic>
        <p:nvPicPr>
          <p:cNvPr id="6" name="~PP964.WAV">
            <a:hlinkClick r:id="" action="ppaction://media"/>
          </p:cNvPr>
          <p:cNvPicPr>
            <a:picLocks noRot="1" noChangeAspect="1"/>
          </p:cNvPicPr>
          <p:nvPr>
            <a:wavAudioFile r:embed="rId1" name="~PP964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006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Ako si vyrobiť telo maňušky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 vrch ponožky urobíme dieru. S látky ušijeme ruky a naplníme ich vatou. Telo oblečieme.</a:t>
            </a:r>
            <a:endParaRPr lang="sk-SK" dirty="0"/>
          </a:p>
        </p:txBody>
      </p:sp>
      <p:pic>
        <p:nvPicPr>
          <p:cNvPr id="7" name="Picture 2" descr="C:\Users\JULTO\Desktop\IMG_20200414_141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546309"/>
            <a:ext cx="2483768" cy="3311691"/>
          </a:xfrm>
          <a:prstGeom prst="rect">
            <a:avLst/>
          </a:prstGeom>
          <a:noFill/>
        </p:spPr>
      </p:pic>
      <p:pic>
        <p:nvPicPr>
          <p:cNvPr id="1027" name="Picture 3" descr="C:\Users\JULTO\Desktop\IMG_20200414_121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2517744" cy="3356992"/>
          </a:xfrm>
          <a:prstGeom prst="rect">
            <a:avLst/>
          </a:prstGeom>
          <a:noFill/>
        </p:spPr>
      </p:pic>
      <p:pic>
        <p:nvPicPr>
          <p:cNvPr id="1028" name="Picture 4" descr="C:\Users\JULTO\Desktop\IMG_20200414_1115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501008"/>
            <a:ext cx="4248472" cy="3356992"/>
          </a:xfrm>
          <a:prstGeom prst="rect">
            <a:avLst/>
          </a:prstGeom>
          <a:noFill/>
        </p:spPr>
      </p:pic>
      <p:pic>
        <p:nvPicPr>
          <p:cNvPr id="8" name="~PP3292.WAV">
            <a:hlinkClick r:id="" action="ppaction://media"/>
          </p:cNvPr>
          <p:cNvPicPr>
            <a:picLocks noRot="1" noChangeAspect="1"/>
          </p:cNvPicPr>
          <p:nvPr>
            <a:wavAudioFile r:embed="rId1" name="~PP3292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Finále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Do diery v polystyrénovej hlave dáme kúsok z plastovej rolky. </a:t>
            </a:r>
          </a:p>
          <a:p>
            <a:r>
              <a:rPr lang="sk-SK" dirty="0" smtClean="0"/>
              <a:t>Pripevníme k telu.</a:t>
            </a:r>
            <a:endParaRPr lang="sk-SK" dirty="0"/>
          </a:p>
        </p:txBody>
      </p:sp>
      <p:pic>
        <p:nvPicPr>
          <p:cNvPr id="2051" name="Picture 3" descr="C:\Users\JULTO\Desktop\IMG_20200414_142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8155" y="2276873"/>
            <a:ext cx="3435845" cy="4581127"/>
          </a:xfrm>
          <a:prstGeom prst="rect">
            <a:avLst/>
          </a:prstGeom>
          <a:noFill/>
        </p:spPr>
      </p:pic>
      <p:pic>
        <p:nvPicPr>
          <p:cNvPr id="5" name="~PP837.WAV">
            <a:hlinkClick r:id="" action="ppaction://media"/>
          </p:cNvPr>
          <p:cNvPicPr>
            <a:picLocks noRot="1" noChangeAspect="1"/>
          </p:cNvPicPr>
          <p:nvPr>
            <a:wavAudioFile r:embed="rId1" name="~PP837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521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Čo sme vytvorili</a:t>
            </a:r>
            <a:endParaRPr lang="sk-SK" dirty="0"/>
          </a:p>
        </p:txBody>
      </p:sp>
      <p:pic>
        <p:nvPicPr>
          <p:cNvPr id="3074" name="Picture 2" descr="C:\Users\JULTO\Desktop\IMG_20200414_143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34074"/>
            <a:ext cx="4067944" cy="5423925"/>
          </a:xfrm>
          <a:prstGeom prst="rect">
            <a:avLst/>
          </a:prstGeom>
          <a:noFill/>
        </p:spPr>
      </p:pic>
      <p:pic>
        <p:nvPicPr>
          <p:cNvPr id="3075" name="Picture 3" descr="C:\Users\JULTO\Desktop\SAMKO\IMG_20200414_14303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34075"/>
            <a:ext cx="4067944" cy="5423926"/>
          </a:xfrm>
          <a:prstGeom prst="rect">
            <a:avLst/>
          </a:prstGeom>
          <a:noFill/>
        </p:spPr>
      </p:pic>
      <p:pic>
        <p:nvPicPr>
          <p:cNvPr id="5" name="~PP147.WAV">
            <a:hlinkClick r:id="" action="ppaction://media"/>
          </p:cNvPr>
          <p:cNvPicPr>
            <a:picLocks noRot="1" noChangeAspect="1"/>
          </p:cNvPicPr>
          <p:nvPr>
            <a:wavAudioFile r:embed="rId1" name="~PP147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309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098" name="Picture 2" descr="C:\Users\JULTO\Desktop\IMG_20200414_150233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2483768" y="1340768"/>
            <a:ext cx="4137924" cy="5517232"/>
          </a:xfrm>
          <a:prstGeom prst="rect">
            <a:avLst/>
          </a:prstGeom>
          <a:noFill/>
        </p:spPr>
      </p:pic>
      <p:pic>
        <p:nvPicPr>
          <p:cNvPr id="5" name="~PP723.WAV">
            <a:hlinkClick r:id="" action="ppaction://media"/>
          </p:cNvPr>
          <p:cNvPicPr>
            <a:picLocks noRot="1" noChangeAspect="1"/>
          </p:cNvPicPr>
          <p:nvPr>
            <a:wavAudioFile r:embed="rId2" name="~PP723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4477">
    <p:dissolv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6000" dirty="0" smtClean="0">
                <a:latin typeface="FrankRuehl" pitchFamily="34" charset="-79"/>
                <a:cs typeface="FrankRuehl" pitchFamily="34" charset="-79"/>
              </a:rPr>
              <a:t>Čo budeme potrebovať:</a:t>
            </a:r>
            <a:endParaRPr lang="sk-SK" sz="6000" dirty="0"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Kartónový papier</a:t>
            </a:r>
          </a:p>
          <a:p>
            <a:r>
              <a:rPr lang="sk-SK" dirty="0" smtClean="0"/>
              <a:t>Nožnice</a:t>
            </a:r>
          </a:p>
          <a:p>
            <a:r>
              <a:rPr lang="sk-SK" dirty="0" smtClean="0"/>
              <a:t>Čiernu, červenú a béžovú farbu</a:t>
            </a:r>
          </a:p>
          <a:p>
            <a:r>
              <a:rPr lang="sk-SK" dirty="0" smtClean="0"/>
              <a:t>Šedú a čiernu vlnu</a:t>
            </a:r>
          </a:p>
          <a:p>
            <a:r>
              <a:rPr lang="sk-SK" dirty="0" err="1" smtClean="0"/>
              <a:t>Ryflovinu</a:t>
            </a:r>
            <a:endParaRPr lang="sk-SK" dirty="0" smtClean="0"/>
          </a:p>
          <a:p>
            <a:r>
              <a:rPr lang="sk-SK" dirty="0" smtClean="0"/>
              <a:t>Kružidlo</a:t>
            </a:r>
          </a:p>
          <a:p>
            <a:r>
              <a:rPr lang="sk-SK" dirty="0" smtClean="0"/>
              <a:t>Štetce</a:t>
            </a:r>
          </a:p>
          <a:p>
            <a:r>
              <a:rPr lang="sk-SK" dirty="0" smtClean="0"/>
              <a:t>Bielu a čiernu ponožku</a:t>
            </a:r>
          </a:p>
          <a:p>
            <a:r>
              <a:rPr lang="sk-SK" dirty="0" smtClean="0"/>
              <a:t>Tavnú pištoľ</a:t>
            </a:r>
          </a:p>
          <a:p>
            <a:endParaRPr lang="sk-SK" dirty="0" smtClean="0"/>
          </a:p>
        </p:txBody>
      </p:sp>
      <p:pic>
        <p:nvPicPr>
          <p:cNvPr id="3074" name="Picture 2" descr="C:\Users\JULTO\Desktop\IMG_20200411_1045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778224"/>
            <a:ext cx="3131840" cy="4079776"/>
          </a:xfrm>
          <a:prstGeom prst="rect">
            <a:avLst/>
          </a:prstGeom>
          <a:noFill/>
        </p:spPr>
      </p:pic>
      <p:pic>
        <p:nvPicPr>
          <p:cNvPr id="5" name="~PP2714.WAV">
            <a:hlinkClick r:id="" action="ppaction://media"/>
          </p:cNvPr>
          <p:cNvPicPr>
            <a:picLocks noRot="1" noChangeAspect="1"/>
          </p:cNvPicPr>
          <p:nvPr>
            <a:wavAudioFile r:embed="rId2" name="~PP2714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1855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Ďalej budeme potrebovať: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Drevenú paličku z nanuku</a:t>
            </a:r>
          </a:p>
          <a:p>
            <a:r>
              <a:rPr lang="sk-SK" dirty="0" smtClean="0"/>
              <a:t>Polystyrénovú guľku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</p:txBody>
      </p:sp>
      <p:pic>
        <p:nvPicPr>
          <p:cNvPr id="4" name="Picture 2" descr="C:\Users\JULTO\Desktop\IMG_20200411_104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466" y="2060848"/>
            <a:ext cx="3682534" cy="4797152"/>
          </a:xfrm>
          <a:prstGeom prst="rect">
            <a:avLst/>
          </a:prstGeom>
          <a:noFill/>
        </p:spPr>
      </p:pic>
      <p:pic>
        <p:nvPicPr>
          <p:cNvPr id="5" name="~PP4006.WAV">
            <a:hlinkClick r:id="" action="ppaction://media"/>
          </p:cNvPr>
          <p:cNvPicPr>
            <a:picLocks noRot="1" noChangeAspect="1"/>
          </p:cNvPicPr>
          <p:nvPr>
            <a:wavAudioFile r:embed="rId1" name="~PP4006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934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Ako vyrobiť klobúk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 kartónu vystrihneme jeden väčší a jeden menší kruh. Z rolky toaletného papiera kúsok odstrihneme. Zložíme klobúk. Namaľujeme ho na čierno.</a:t>
            </a:r>
            <a:endParaRPr lang="sk-SK" dirty="0"/>
          </a:p>
        </p:txBody>
      </p:sp>
      <p:pic>
        <p:nvPicPr>
          <p:cNvPr id="1027" name="Picture 3" descr="C:\Users\JULTO\Desktop\IMG_20200411_105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546309"/>
            <a:ext cx="2483768" cy="33116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JULTO\Desktop\IMG_20200411_110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21021"/>
            <a:ext cx="2427734" cy="3236979"/>
          </a:xfrm>
          <a:prstGeom prst="rect">
            <a:avLst/>
          </a:prstGeom>
          <a:noFill/>
        </p:spPr>
      </p:pic>
      <p:pic>
        <p:nvPicPr>
          <p:cNvPr id="6" name="~PP2238.WAV">
            <a:hlinkClick r:id="" action="ppaction://media"/>
          </p:cNvPr>
          <p:cNvPicPr>
            <a:picLocks noRot="1" noChangeAspect="1"/>
          </p:cNvPicPr>
          <p:nvPr>
            <a:wavAudioFile r:embed="rId1" name="~PP2238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18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Ako vyrobiť tričko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 čiernej ponožky vystrihneme obrys trička. Zo </a:t>
            </a:r>
            <a:r>
              <a:rPr lang="sk-SK" dirty="0" err="1" smtClean="0"/>
              <a:t>zvišnej</a:t>
            </a:r>
            <a:r>
              <a:rPr lang="sk-SK" dirty="0" smtClean="0"/>
              <a:t> látky spravíme rukávy. Rukávy </a:t>
            </a:r>
            <a:r>
              <a:rPr lang="sk-SK" dirty="0" err="1" smtClean="0"/>
              <a:t>prišieme</a:t>
            </a:r>
            <a:r>
              <a:rPr lang="sk-SK" dirty="0" smtClean="0"/>
              <a:t> k tričku. </a:t>
            </a:r>
            <a:endParaRPr lang="sk-SK" dirty="0"/>
          </a:p>
        </p:txBody>
      </p:sp>
      <p:pic>
        <p:nvPicPr>
          <p:cNvPr id="2050" name="Picture 2" descr="C:\Users\JULTO\Desktop\IMG_20200411_11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076207"/>
            <a:ext cx="5040560" cy="3781793"/>
          </a:xfrm>
          <a:prstGeom prst="rect">
            <a:avLst/>
          </a:prstGeom>
          <a:noFill/>
        </p:spPr>
      </p:pic>
      <p:pic>
        <p:nvPicPr>
          <p:cNvPr id="5" name="~PP3473.WAV">
            <a:hlinkClick r:id="" action="ppaction://media"/>
          </p:cNvPr>
          <p:cNvPicPr>
            <a:picLocks noRot="1" noChangeAspect="1"/>
          </p:cNvPicPr>
          <p:nvPr>
            <a:wavAudioFile r:embed="rId1" name="~PP3473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11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Ako vyrobiť hlavu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Polystyrénovú guľku nafarbíme na béžovo. </a:t>
            </a:r>
          </a:p>
          <a:p>
            <a:r>
              <a:rPr lang="sk-SK" dirty="0" smtClean="0"/>
              <a:t>Nalepíme oči</a:t>
            </a:r>
          </a:p>
        </p:txBody>
      </p:sp>
      <p:pic>
        <p:nvPicPr>
          <p:cNvPr id="1026" name="Picture 2" descr="C:\Users\JULTO\Desktop\IMG_20200411_105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258277"/>
            <a:ext cx="2699792" cy="3599723"/>
          </a:xfrm>
          <a:prstGeom prst="rect">
            <a:avLst/>
          </a:prstGeom>
          <a:noFill/>
        </p:spPr>
      </p:pic>
      <p:pic>
        <p:nvPicPr>
          <p:cNvPr id="1027" name="Picture 3" descr="C:\Users\JULTO\Desktop\IMG_20200411_121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708920"/>
            <a:ext cx="3111810" cy="4149080"/>
          </a:xfrm>
          <a:prstGeom prst="rect">
            <a:avLst/>
          </a:prstGeom>
          <a:noFill/>
        </p:spPr>
      </p:pic>
      <p:pic>
        <p:nvPicPr>
          <p:cNvPr id="6" name="~PP1142.WAV">
            <a:hlinkClick r:id="" action="ppaction://media"/>
          </p:cNvPr>
          <p:cNvPicPr>
            <a:picLocks noRot="1" noChangeAspect="1"/>
          </p:cNvPicPr>
          <p:nvPr>
            <a:wavAudioFile r:embed="rId1" name="~PP1142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615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Zatiaľ máme vyrobené:</a:t>
            </a:r>
            <a:endParaRPr lang="sk-SK" dirty="0"/>
          </a:p>
        </p:txBody>
      </p:sp>
      <p:pic>
        <p:nvPicPr>
          <p:cNvPr id="2050" name="Picture 2" descr="C:\Users\JULTO\Desktop\IMG_20200411_1216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289381"/>
            <a:ext cx="4176464" cy="5568619"/>
          </a:xfrm>
          <a:prstGeom prst="rect">
            <a:avLst/>
          </a:prstGeom>
          <a:noFill/>
        </p:spPr>
      </p:pic>
      <p:pic>
        <p:nvPicPr>
          <p:cNvPr id="4" name="~PP3658.WAV">
            <a:hlinkClick r:id="" action="ppaction://media"/>
          </p:cNvPr>
          <p:cNvPicPr>
            <a:picLocks noRot="1" noChangeAspect="1"/>
          </p:cNvPicPr>
          <p:nvPr>
            <a:wavAudioFile r:embed="rId1" name="~PP365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38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Ako vyrobiť vlasy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Vyberieme si vlnu ľubovoľnej farby.</a:t>
            </a:r>
          </a:p>
          <a:p>
            <a:r>
              <a:rPr lang="sk-SK" dirty="0" smtClean="0"/>
              <a:t>Vlnu namotáme na obdĺžnikový kartón.</a:t>
            </a:r>
          </a:p>
          <a:p>
            <a:r>
              <a:rPr lang="sk-SK" dirty="0" smtClean="0"/>
              <a:t>Zviažeme, prestrihneme a nalepíme na hlavu.</a:t>
            </a:r>
          </a:p>
          <a:p>
            <a:r>
              <a:rPr lang="sk-SK" dirty="0" smtClean="0"/>
              <a:t>Na vlasy</a:t>
            </a:r>
          </a:p>
          <a:p>
            <a:pPr>
              <a:buNone/>
            </a:pPr>
            <a:r>
              <a:rPr lang="sk-SK" dirty="0" smtClean="0"/>
              <a:t>nalepíme</a:t>
            </a:r>
          </a:p>
          <a:p>
            <a:pPr>
              <a:buNone/>
            </a:pPr>
            <a:r>
              <a:rPr lang="sk-SK" dirty="0" smtClean="0"/>
              <a:t>klobúk </a:t>
            </a:r>
          </a:p>
          <a:p>
            <a:endParaRPr lang="sk-SK" dirty="0"/>
          </a:p>
        </p:txBody>
      </p:sp>
      <p:pic>
        <p:nvPicPr>
          <p:cNvPr id="3074" name="Picture 2" descr="C:\Users\JULTO\Desktop\IMG_20200411_122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305607"/>
            <a:ext cx="2664296" cy="3552394"/>
          </a:xfrm>
          <a:prstGeom prst="rect">
            <a:avLst/>
          </a:prstGeom>
          <a:noFill/>
        </p:spPr>
      </p:pic>
      <p:pic>
        <p:nvPicPr>
          <p:cNvPr id="3075" name="Picture 3" descr="C:\Users\JULTO\Desktop\IMG_20200411_1227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4696" y="3284985"/>
            <a:ext cx="2780912" cy="3573016"/>
          </a:xfrm>
          <a:prstGeom prst="rect">
            <a:avLst/>
          </a:prstGeom>
          <a:noFill/>
        </p:spPr>
      </p:pic>
      <p:pic>
        <p:nvPicPr>
          <p:cNvPr id="6" name="~PP1375.WAV">
            <a:hlinkClick r:id="" action="ppaction://media"/>
          </p:cNvPr>
          <p:cNvPicPr>
            <a:picLocks noRot="1" noChangeAspect="1"/>
          </p:cNvPicPr>
          <p:nvPr>
            <a:wavAudioFile r:embed="rId1" name="~PP1375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656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Ako vyrobiť nos a ústa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Nos a ústa namaľujeme s fixkou.</a:t>
            </a:r>
          </a:p>
        </p:txBody>
      </p:sp>
      <p:pic>
        <p:nvPicPr>
          <p:cNvPr id="4098" name="Picture 2" descr="C:\Users\JULTO\Desktop\IMG_20200411_123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180861"/>
            <a:ext cx="3507854" cy="4677139"/>
          </a:xfrm>
          <a:prstGeom prst="rect">
            <a:avLst/>
          </a:prstGeom>
          <a:noFill/>
        </p:spPr>
      </p:pic>
      <p:pic>
        <p:nvPicPr>
          <p:cNvPr id="5" name="~PP4000.WAV">
            <a:hlinkClick r:id="" action="ppaction://media"/>
          </p:cNvPr>
          <p:cNvPicPr>
            <a:picLocks noRot="1" noChangeAspect="1"/>
          </p:cNvPicPr>
          <p:nvPr>
            <a:wavAudioFile r:embed="rId1" name="~PP4000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54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7|1.1|1.2|1|1|1.1|1.2|1.1|1.3|2.4|1.5|1.2|1.3|4|1.2|1.6|1.2"/>
</p:tagLst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960</TotalTime>
  <Words>245</Words>
  <Application>Microsoft Office PowerPoint</Application>
  <PresentationFormat>Prezentácia na obrazovke (4:3)</PresentationFormat>
  <Paragraphs>46</Paragraphs>
  <Slides>16</Slides>
  <Notes>0</Notes>
  <HiddenSlides>0</HiddenSlides>
  <MMClips>16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Technický</vt:lpstr>
      <vt:lpstr>  Samuel Kolník</vt:lpstr>
      <vt:lpstr>Čo budeme potrebovať:</vt:lpstr>
      <vt:lpstr>Ďalej budeme potrebovať:</vt:lpstr>
      <vt:lpstr>Ako vyrobiť klobúk</vt:lpstr>
      <vt:lpstr>Ako vyrobiť tričko</vt:lpstr>
      <vt:lpstr>Ako vyrobiť hlavu</vt:lpstr>
      <vt:lpstr>Zatiaľ máme vyrobené:</vt:lpstr>
      <vt:lpstr>Ako vyrobiť vlasy</vt:lpstr>
      <vt:lpstr>Ako vyrobiť nos a ústa</vt:lpstr>
      <vt:lpstr>Ako vyrobiť riflovú vestu</vt:lpstr>
      <vt:lpstr>Ako vyrobiť gitaru</vt:lpstr>
      <vt:lpstr>Ako si vyrobiť pás na gitaru</vt:lpstr>
      <vt:lpstr>Ako si vyrobiť telo maňušky</vt:lpstr>
      <vt:lpstr>Finále</vt:lpstr>
      <vt:lpstr>Čo sme vytvorili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Samuel Kolník</dc:title>
  <dc:creator>JULTO</dc:creator>
  <cp:lastModifiedBy>Správca</cp:lastModifiedBy>
  <cp:revision>11</cp:revision>
  <dcterms:created xsi:type="dcterms:W3CDTF">2020-04-10T10:21:43Z</dcterms:created>
  <dcterms:modified xsi:type="dcterms:W3CDTF">2020-04-27T00:14:07Z</dcterms:modified>
</cp:coreProperties>
</file>