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B5C0D-8127-BDEE-865D-C6543B50E0D0}" v="1186" dt="2021-04-26T09:18:08.280"/>
    <p1510:client id="{A512FAB2-F877-4648-B5F1-3A8A542BF9D1}" v="1077" dt="2021-04-19T09:48:15.779"/>
    <p1510:client id="{D9AF5FDC-C29D-43C5-A9F8-AA28F51FF588}" v="233" dt="2021-04-26T14:27:00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Stepnowska" userId="S::5381068@sp255.pl::2dc2497f-1167-4696-af10-52d5b06d868d" providerId="AD" clId="Web-{D9AF5FDC-C29D-43C5-A9F8-AA28F51FF588}"/>
    <pc:docChg chg="modSld">
      <pc:chgData name="Monika Stepnowska" userId="S::5381068@sp255.pl::2dc2497f-1167-4696-af10-52d5b06d868d" providerId="AD" clId="Web-{D9AF5FDC-C29D-43C5-A9F8-AA28F51FF588}" dt="2021-04-26T14:27:21.241" v="183"/>
      <pc:docMkLst>
        <pc:docMk/>
      </pc:docMkLst>
      <pc:sldChg chg="addSp delSp modSp mod setBg">
        <pc:chgData name="Monika Stepnowska" userId="S::5381068@sp255.pl::2dc2497f-1167-4696-af10-52d5b06d868d" providerId="AD" clId="Web-{D9AF5FDC-C29D-43C5-A9F8-AA28F51FF588}" dt="2021-04-26T14:13:15.830" v="120"/>
        <pc:sldMkLst>
          <pc:docMk/>
          <pc:sldMk cId="2574281881" sldId="257"/>
        </pc:sldMkLst>
        <pc:spChg chg="mod">
          <ac:chgData name="Monika Stepnowska" userId="S::5381068@sp255.pl::2dc2497f-1167-4696-af10-52d5b06d868d" providerId="AD" clId="Web-{D9AF5FDC-C29D-43C5-A9F8-AA28F51FF588}" dt="2021-04-26T14:13:15.830" v="120"/>
          <ac:spMkLst>
            <pc:docMk/>
            <pc:sldMk cId="2574281881" sldId="257"/>
            <ac:spMk id="2" creationId="{997DD72F-01A4-4E8F-BFAD-625CEA629859}"/>
          </ac:spMkLst>
        </pc:spChg>
        <pc:spChg chg="mod">
          <ac:chgData name="Monika Stepnowska" userId="S::5381068@sp255.pl::2dc2497f-1167-4696-af10-52d5b06d868d" providerId="AD" clId="Web-{D9AF5FDC-C29D-43C5-A9F8-AA28F51FF588}" dt="2021-04-26T14:13:15.830" v="120"/>
          <ac:spMkLst>
            <pc:docMk/>
            <pc:sldMk cId="2574281881" sldId="257"/>
            <ac:spMk id="3" creationId="{EFD59BFA-F024-4480-B815-3F63BB2ED4B3}"/>
          </ac:spMkLst>
        </pc:spChg>
        <pc:spChg chg="add">
          <ac:chgData name="Monika Stepnowska" userId="S::5381068@sp255.pl::2dc2497f-1167-4696-af10-52d5b06d868d" providerId="AD" clId="Web-{D9AF5FDC-C29D-43C5-A9F8-AA28F51FF588}" dt="2021-04-26T14:13:15.830" v="120"/>
          <ac:spMkLst>
            <pc:docMk/>
            <pc:sldMk cId="2574281881" sldId="257"/>
            <ac:spMk id="5" creationId="{45C5CC17-FF17-43CF-B073-D9051465D5CC}"/>
          </ac:spMkLst>
        </pc:spChg>
        <pc:spChg chg="add">
          <ac:chgData name="Monika Stepnowska" userId="S::5381068@sp255.pl::2dc2497f-1167-4696-af10-52d5b06d868d" providerId="AD" clId="Web-{D9AF5FDC-C29D-43C5-A9F8-AA28F51FF588}" dt="2021-04-26T14:13:15.830" v="120"/>
          <ac:spMkLst>
            <pc:docMk/>
            <pc:sldMk cId="2574281881" sldId="257"/>
            <ac:spMk id="6" creationId="{1EBE2DDC-0D14-44E6-A1AB-2EEC09507435}"/>
          </ac:spMkLst>
        </pc:spChg>
        <pc:spChg chg="add">
          <ac:chgData name="Monika Stepnowska" userId="S::5381068@sp255.pl::2dc2497f-1167-4696-af10-52d5b06d868d" providerId="AD" clId="Web-{D9AF5FDC-C29D-43C5-A9F8-AA28F51FF588}" dt="2021-04-26T14:13:15.830" v="120"/>
          <ac:spMkLst>
            <pc:docMk/>
            <pc:sldMk cId="2574281881" sldId="257"/>
            <ac:spMk id="7" creationId="{A8543D98-0AA2-43B4-B508-DC1DB7F3DC9A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3:15.830" v="119"/>
          <ac:spMkLst>
            <pc:docMk/>
            <pc:sldMk cId="2574281881" sldId="257"/>
            <ac:spMk id="8" creationId="{813A4003-1875-46E3-BBC1-9CF42E1331C2}"/>
          </ac:spMkLst>
        </pc:spChg>
        <pc:spChg chg="add">
          <ac:chgData name="Monika Stepnowska" userId="S::5381068@sp255.pl::2dc2497f-1167-4696-af10-52d5b06d868d" providerId="AD" clId="Web-{D9AF5FDC-C29D-43C5-A9F8-AA28F51FF588}" dt="2021-04-26T14:13:15.830" v="120"/>
          <ac:spMkLst>
            <pc:docMk/>
            <pc:sldMk cId="2574281881" sldId="257"/>
            <ac:spMk id="9" creationId="{89723C1D-9A1A-465B-8164-483BF5426613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3:15.830" v="119"/>
          <ac:spMkLst>
            <pc:docMk/>
            <pc:sldMk cId="2574281881" sldId="257"/>
            <ac:spMk id="10" creationId="{ACDECF1C-4B20-4CD9-90C7-F85AAB3317B9}"/>
          </ac:spMkLst>
        </pc:spChg>
        <pc:spChg chg="add">
          <ac:chgData name="Monika Stepnowska" userId="S::5381068@sp255.pl::2dc2497f-1167-4696-af10-52d5b06d868d" providerId="AD" clId="Web-{D9AF5FDC-C29D-43C5-A9F8-AA28F51FF588}" dt="2021-04-26T14:13:15.830" v="120"/>
          <ac:spMkLst>
            <pc:docMk/>
            <pc:sldMk cId="2574281881" sldId="257"/>
            <ac:spMk id="11" creationId="{A6680484-5F73-4078-85C2-415205B1A4C0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3:15.830" v="119"/>
          <ac:spMkLst>
            <pc:docMk/>
            <pc:sldMk cId="2574281881" sldId="257"/>
            <ac:spMk id="12" creationId="{7CB46BEC-0E77-41F0-A7D5-D5B40D225581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3:15.830" v="119"/>
          <ac:spMkLst>
            <pc:docMk/>
            <pc:sldMk cId="2574281881" sldId="257"/>
            <ac:spMk id="14" creationId="{B84D73B4-F569-4D64-BA77-14454E09F6B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3:15.830" v="119"/>
          <ac:spMkLst>
            <pc:docMk/>
            <pc:sldMk cId="2574281881" sldId="257"/>
            <ac:spMk id="16" creationId="{AD437E30-AED3-4732-B13B-17D277D8DF64}"/>
          </ac:spMkLst>
        </pc:spChg>
      </pc:sldChg>
      <pc:sldChg chg="addSp delSp modSp">
        <pc:chgData name="Monika Stepnowska" userId="S::5381068@sp255.pl::2dc2497f-1167-4696-af10-52d5b06d868d" providerId="AD" clId="Web-{D9AF5FDC-C29D-43C5-A9F8-AA28F51FF588}" dt="2021-04-26T14:03:56.766" v="103" actId="14100"/>
        <pc:sldMkLst>
          <pc:docMk/>
          <pc:sldMk cId="3313261290" sldId="258"/>
        </pc:sldMkLst>
        <pc:spChg chg="add mod">
          <ac:chgData name="Monika Stepnowska" userId="S::5381068@sp255.pl::2dc2497f-1167-4696-af10-52d5b06d868d" providerId="AD" clId="Web-{D9AF5FDC-C29D-43C5-A9F8-AA28F51FF588}" dt="2021-04-26T13:53:55.111" v="3" actId="14100"/>
          <ac:spMkLst>
            <pc:docMk/>
            <pc:sldMk cId="3313261290" sldId="258"/>
            <ac:spMk id="4" creationId="{8A41B771-C8DB-4B05-90D0-1A53C108D1F5}"/>
          </ac:spMkLst>
        </pc:spChg>
        <pc:spChg chg="add mod">
          <ac:chgData name="Monika Stepnowska" userId="S::5381068@sp255.pl::2dc2497f-1167-4696-af10-52d5b06d868d" providerId="AD" clId="Web-{D9AF5FDC-C29D-43C5-A9F8-AA28F51FF588}" dt="2021-04-26T14:01:36.528" v="76" actId="1076"/>
          <ac:spMkLst>
            <pc:docMk/>
            <pc:sldMk cId="3313261290" sldId="258"/>
            <ac:spMk id="7" creationId="{7F94904A-1026-4A5C-AEBA-C2E10EA618C3}"/>
          </ac:spMkLst>
        </pc:spChg>
        <pc:spChg chg="add mod">
          <ac:chgData name="Monika Stepnowska" userId="S::5381068@sp255.pl::2dc2497f-1167-4696-af10-52d5b06d868d" providerId="AD" clId="Web-{D9AF5FDC-C29D-43C5-A9F8-AA28F51FF588}" dt="2021-04-26T14:01:43.434" v="77" actId="1076"/>
          <ac:spMkLst>
            <pc:docMk/>
            <pc:sldMk cId="3313261290" sldId="258"/>
            <ac:spMk id="8" creationId="{0D9850BF-60D7-4660-B28B-E35163884B0E}"/>
          </ac:spMkLst>
        </pc:spChg>
        <pc:spChg chg="add mod">
          <ac:chgData name="Monika Stepnowska" userId="S::5381068@sp255.pl::2dc2497f-1167-4696-af10-52d5b06d868d" providerId="AD" clId="Web-{D9AF5FDC-C29D-43C5-A9F8-AA28F51FF588}" dt="2021-04-26T14:03:56.766" v="103" actId="14100"/>
          <ac:spMkLst>
            <pc:docMk/>
            <pc:sldMk cId="3313261290" sldId="258"/>
            <ac:spMk id="9" creationId="{2B2FE08E-6D9F-492F-A729-E81B1014D1B7}"/>
          </ac:spMkLst>
        </pc:spChg>
        <pc:spChg chg="add mod">
          <ac:chgData name="Monika Stepnowska" userId="S::5381068@sp255.pl::2dc2497f-1167-4696-af10-52d5b06d868d" providerId="AD" clId="Web-{D9AF5FDC-C29D-43C5-A9F8-AA28F51FF588}" dt="2021-04-26T14:00:18.182" v="56" actId="1076"/>
          <ac:spMkLst>
            <pc:docMk/>
            <pc:sldMk cId="3313261290" sldId="258"/>
            <ac:spMk id="10" creationId="{2A5606E6-6AFE-4D33-86E6-D55F5C940E51}"/>
          </ac:spMkLst>
        </pc:spChg>
        <pc:spChg chg="add mod">
          <ac:chgData name="Monika Stepnowska" userId="S::5381068@sp255.pl::2dc2497f-1167-4696-af10-52d5b06d868d" providerId="AD" clId="Web-{D9AF5FDC-C29D-43C5-A9F8-AA28F51FF588}" dt="2021-04-26T14:00:25.714" v="58" actId="14100"/>
          <ac:spMkLst>
            <pc:docMk/>
            <pc:sldMk cId="3313261290" sldId="258"/>
            <ac:spMk id="11" creationId="{2E4161D9-32C1-48EB-A626-5203D51DA328}"/>
          </ac:spMkLst>
        </pc:spChg>
        <pc:spChg chg="add mod">
          <ac:chgData name="Monika Stepnowska" userId="S::5381068@sp255.pl::2dc2497f-1167-4696-af10-52d5b06d868d" providerId="AD" clId="Web-{D9AF5FDC-C29D-43C5-A9F8-AA28F51FF588}" dt="2021-04-26T14:01:31.387" v="75" actId="20577"/>
          <ac:spMkLst>
            <pc:docMk/>
            <pc:sldMk cId="3313261290" sldId="258"/>
            <ac:spMk id="12" creationId="{61A2E735-CBE5-4C6F-BFE7-F7BECEEEC96F}"/>
          </ac:spMkLst>
        </pc:spChg>
        <pc:spChg chg="add mod">
          <ac:chgData name="Monika Stepnowska" userId="S::5381068@sp255.pl::2dc2497f-1167-4696-af10-52d5b06d868d" providerId="AD" clId="Web-{D9AF5FDC-C29D-43C5-A9F8-AA28F51FF588}" dt="2021-04-26T14:03:51.359" v="102" actId="20577"/>
          <ac:spMkLst>
            <pc:docMk/>
            <pc:sldMk cId="3313261290" sldId="258"/>
            <ac:spMk id="13" creationId="{8940A9D0-1714-4D54-A5C5-FF97D005E4E5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02:32.342" v="83"/>
          <ac:spMkLst>
            <pc:docMk/>
            <pc:sldMk cId="3313261290" sldId="258"/>
            <ac:spMk id="14" creationId="{8EBA7B9C-F9A1-48C6-8076-4A97DAB19CA2}"/>
          </ac:spMkLst>
        </pc:spChg>
      </pc:sldChg>
      <pc:sldChg chg="addSp delSp modSp mod setBg">
        <pc:chgData name="Monika Stepnowska" userId="S::5381068@sp255.pl::2dc2497f-1167-4696-af10-52d5b06d868d" providerId="AD" clId="Web-{D9AF5FDC-C29D-43C5-A9F8-AA28F51FF588}" dt="2021-04-26T14:12:43.080" v="117" actId="20577"/>
        <pc:sldMkLst>
          <pc:docMk/>
          <pc:sldMk cId="1568154480" sldId="259"/>
        </pc:sldMkLst>
        <pc:spChg chg="del">
          <ac:chgData name="Monika Stepnowska" userId="S::5381068@sp255.pl::2dc2497f-1167-4696-af10-52d5b06d868d" providerId="AD" clId="Web-{D9AF5FDC-C29D-43C5-A9F8-AA28F51FF588}" dt="2021-04-26T14:12:09.016" v="113"/>
          <ac:spMkLst>
            <pc:docMk/>
            <pc:sldMk cId="1568154480" sldId="259"/>
            <ac:spMk id="2" creationId="{8A760360-9CA8-4CE0-942B-0BC65FBD9D34}"/>
          </ac:spMkLst>
        </pc:spChg>
        <pc:spChg chg="mod">
          <ac:chgData name="Monika Stepnowska" userId="S::5381068@sp255.pl::2dc2497f-1167-4696-af10-52d5b06d868d" providerId="AD" clId="Web-{D9AF5FDC-C29D-43C5-A9F8-AA28F51FF588}" dt="2021-04-26T14:12:43.080" v="117" actId="20577"/>
          <ac:spMkLst>
            <pc:docMk/>
            <pc:sldMk cId="1568154480" sldId="259"/>
            <ac:spMk id="3" creationId="{E9102A7F-4EDC-45AF-A941-D1A5FA716919}"/>
          </ac:spMkLst>
        </pc:spChg>
        <pc:spChg chg="add">
          <ac:chgData name="Monika Stepnowska" userId="S::5381068@sp255.pl::2dc2497f-1167-4696-af10-52d5b06d868d" providerId="AD" clId="Web-{D9AF5FDC-C29D-43C5-A9F8-AA28F51FF588}" dt="2021-04-26T14:12:21.954" v="114"/>
          <ac:spMkLst>
            <pc:docMk/>
            <pc:sldMk cId="1568154480" sldId="259"/>
            <ac:spMk id="8" creationId="{813A4003-1875-46E3-BBC1-9CF42E1331C2}"/>
          </ac:spMkLst>
        </pc:spChg>
        <pc:spChg chg="add">
          <ac:chgData name="Monika Stepnowska" userId="S::5381068@sp255.pl::2dc2497f-1167-4696-af10-52d5b06d868d" providerId="AD" clId="Web-{D9AF5FDC-C29D-43C5-A9F8-AA28F51FF588}" dt="2021-04-26T14:12:21.954" v="114"/>
          <ac:spMkLst>
            <pc:docMk/>
            <pc:sldMk cId="1568154480" sldId="259"/>
            <ac:spMk id="10" creationId="{ACDECF1C-4B20-4CD9-90C7-F85AAB3317B9}"/>
          </ac:spMkLst>
        </pc:spChg>
        <pc:spChg chg="add">
          <ac:chgData name="Monika Stepnowska" userId="S::5381068@sp255.pl::2dc2497f-1167-4696-af10-52d5b06d868d" providerId="AD" clId="Web-{D9AF5FDC-C29D-43C5-A9F8-AA28F51FF588}" dt="2021-04-26T14:12:21.954" v="114"/>
          <ac:spMkLst>
            <pc:docMk/>
            <pc:sldMk cId="1568154480" sldId="259"/>
            <ac:spMk id="12" creationId="{7CB46BEC-0E77-41F0-A7D5-D5B40D225581}"/>
          </ac:spMkLst>
        </pc:spChg>
        <pc:spChg chg="add">
          <ac:chgData name="Monika Stepnowska" userId="S::5381068@sp255.pl::2dc2497f-1167-4696-af10-52d5b06d868d" providerId="AD" clId="Web-{D9AF5FDC-C29D-43C5-A9F8-AA28F51FF588}" dt="2021-04-26T14:12:21.954" v="114"/>
          <ac:spMkLst>
            <pc:docMk/>
            <pc:sldMk cId="1568154480" sldId="259"/>
            <ac:spMk id="14" creationId="{B84D73B4-F569-4D64-BA77-14454E09F6BB}"/>
          </ac:spMkLst>
        </pc:spChg>
        <pc:spChg chg="add">
          <ac:chgData name="Monika Stepnowska" userId="S::5381068@sp255.pl::2dc2497f-1167-4696-af10-52d5b06d868d" providerId="AD" clId="Web-{D9AF5FDC-C29D-43C5-A9F8-AA28F51FF588}" dt="2021-04-26T14:12:21.954" v="114"/>
          <ac:spMkLst>
            <pc:docMk/>
            <pc:sldMk cId="1568154480" sldId="259"/>
            <ac:spMk id="16" creationId="{AD437E30-AED3-4732-B13B-17D277D8DF64}"/>
          </ac:spMkLst>
        </pc:spChg>
      </pc:sldChg>
      <pc:sldChg chg="addSp modSp mod setBg">
        <pc:chgData name="Monika Stepnowska" userId="S::5381068@sp255.pl::2dc2497f-1167-4696-af10-52d5b06d868d" providerId="AD" clId="Web-{D9AF5FDC-C29D-43C5-A9F8-AA28F51FF588}" dt="2021-04-26T14:11:27.422" v="112" actId="14100"/>
        <pc:sldMkLst>
          <pc:docMk/>
          <pc:sldMk cId="3939770679" sldId="260"/>
        </pc:sldMkLst>
        <pc:spChg chg="mod ord">
          <ac:chgData name="Monika Stepnowska" userId="S::5381068@sp255.pl::2dc2497f-1167-4696-af10-52d5b06d868d" providerId="AD" clId="Web-{D9AF5FDC-C29D-43C5-A9F8-AA28F51FF588}" dt="2021-04-26T14:11:04.874" v="109"/>
          <ac:spMkLst>
            <pc:docMk/>
            <pc:sldMk cId="3939770679" sldId="260"/>
            <ac:spMk id="2" creationId="{BA188ABC-D400-471B-89A0-3B086E25A8C0}"/>
          </ac:spMkLst>
        </pc:spChg>
        <pc:spChg chg="mod">
          <ac:chgData name="Monika Stepnowska" userId="S::5381068@sp255.pl::2dc2497f-1167-4696-af10-52d5b06d868d" providerId="AD" clId="Web-{D9AF5FDC-C29D-43C5-A9F8-AA28F51FF588}" dt="2021-04-26T14:11:27.422" v="112" actId="14100"/>
          <ac:spMkLst>
            <pc:docMk/>
            <pc:sldMk cId="3939770679" sldId="260"/>
            <ac:spMk id="3" creationId="{F198E687-94AB-4677-922A-6FCC16E631CC}"/>
          </ac:spMkLst>
        </pc:spChg>
        <pc:spChg chg="add">
          <ac:chgData name="Monika Stepnowska" userId="S::5381068@sp255.pl::2dc2497f-1167-4696-af10-52d5b06d868d" providerId="AD" clId="Web-{D9AF5FDC-C29D-43C5-A9F8-AA28F51FF588}" dt="2021-04-26T14:11:04.874" v="109"/>
          <ac:spMkLst>
            <pc:docMk/>
            <pc:sldMk cId="3939770679" sldId="260"/>
            <ac:spMk id="8" creationId="{BD4C0BBB-0042-4603-A226-6117F3FD5B3C}"/>
          </ac:spMkLst>
        </pc:spChg>
        <pc:spChg chg="add">
          <ac:chgData name="Monika Stepnowska" userId="S::5381068@sp255.pl::2dc2497f-1167-4696-af10-52d5b06d868d" providerId="AD" clId="Web-{D9AF5FDC-C29D-43C5-A9F8-AA28F51FF588}" dt="2021-04-26T14:11:04.874" v="109"/>
          <ac:spMkLst>
            <pc:docMk/>
            <pc:sldMk cId="3939770679" sldId="260"/>
            <ac:spMk id="10" creationId="{EC44F520-2598-460E-9F91-B02F60830CA2}"/>
          </ac:spMkLst>
        </pc:spChg>
        <pc:spChg chg="add">
          <ac:chgData name="Monika Stepnowska" userId="S::5381068@sp255.pl::2dc2497f-1167-4696-af10-52d5b06d868d" providerId="AD" clId="Web-{D9AF5FDC-C29D-43C5-A9F8-AA28F51FF588}" dt="2021-04-26T14:11:04.874" v="109"/>
          <ac:spMkLst>
            <pc:docMk/>
            <pc:sldMk cId="3939770679" sldId="260"/>
            <ac:spMk id="12" creationId="{3698ABF1-2D7A-4C8C-A41A-095741274679}"/>
          </ac:spMkLst>
        </pc:spChg>
        <pc:spChg chg="add">
          <ac:chgData name="Monika Stepnowska" userId="S::5381068@sp255.pl::2dc2497f-1167-4696-af10-52d5b06d868d" providerId="AD" clId="Web-{D9AF5FDC-C29D-43C5-A9F8-AA28F51FF588}" dt="2021-04-26T14:11:04.874" v="109"/>
          <ac:spMkLst>
            <pc:docMk/>
            <pc:sldMk cId="3939770679" sldId="260"/>
            <ac:spMk id="14" creationId="{C5E160AE-3C66-4235-84C0-BD472DE6AC3E}"/>
          </ac:spMkLst>
        </pc:spChg>
        <pc:spChg chg="add">
          <ac:chgData name="Monika Stepnowska" userId="S::5381068@sp255.pl::2dc2497f-1167-4696-af10-52d5b06d868d" providerId="AD" clId="Web-{D9AF5FDC-C29D-43C5-A9F8-AA28F51FF588}" dt="2021-04-26T14:11:04.874" v="109"/>
          <ac:spMkLst>
            <pc:docMk/>
            <pc:sldMk cId="3939770679" sldId="260"/>
            <ac:spMk id="16" creationId="{A39CC7EE-929B-4FA6-BA5A-86D02B792418}"/>
          </ac:spMkLst>
        </pc:spChg>
        <pc:spChg chg="add">
          <ac:chgData name="Monika Stepnowska" userId="S::5381068@sp255.pl::2dc2497f-1167-4696-af10-52d5b06d868d" providerId="AD" clId="Web-{D9AF5FDC-C29D-43C5-A9F8-AA28F51FF588}" dt="2021-04-26T14:11:04.874" v="109"/>
          <ac:spMkLst>
            <pc:docMk/>
            <pc:sldMk cId="3939770679" sldId="260"/>
            <ac:spMk id="18" creationId="{94BB87F2-3BE0-433A-AD90-24CE82FBFE43}"/>
          </ac:spMkLst>
        </pc:spChg>
        <pc:spChg chg="add">
          <ac:chgData name="Monika Stepnowska" userId="S::5381068@sp255.pl::2dc2497f-1167-4696-af10-52d5b06d868d" providerId="AD" clId="Web-{D9AF5FDC-C29D-43C5-A9F8-AA28F51FF588}" dt="2021-04-26T14:11:04.874" v="109"/>
          <ac:spMkLst>
            <pc:docMk/>
            <pc:sldMk cId="3939770679" sldId="260"/>
            <ac:spMk id="20" creationId="{366B6A15-54B2-4DFA-B2EF-ED937D8CC3E7}"/>
          </ac:spMkLst>
        </pc:spChg>
        <pc:spChg chg="add">
          <ac:chgData name="Monika Stepnowska" userId="S::5381068@sp255.pl::2dc2497f-1167-4696-af10-52d5b06d868d" providerId="AD" clId="Web-{D9AF5FDC-C29D-43C5-A9F8-AA28F51FF588}" dt="2021-04-26T14:11:04.874" v="109"/>
          <ac:spMkLst>
            <pc:docMk/>
            <pc:sldMk cId="3939770679" sldId="260"/>
            <ac:spMk id="22" creationId="{A60DA6D8-1AE1-42F8-808F-E247404A4473}"/>
          </ac:spMkLst>
        </pc:spChg>
      </pc:sldChg>
      <pc:sldChg chg="addSp delSp modSp mod setBg modClrScheme chgLayout">
        <pc:chgData name="Monika Stepnowska" userId="S::5381068@sp255.pl::2dc2497f-1167-4696-af10-52d5b06d868d" providerId="AD" clId="Web-{D9AF5FDC-C29D-43C5-A9F8-AA28F51FF588}" dt="2021-04-26T14:27:04.053" v="182"/>
        <pc:sldMkLst>
          <pc:docMk/>
          <pc:sldMk cId="2258590363" sldId="261"/>
        </pc:sldMkLst>
        <pc:spChg chg="ord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3" creationId="{21FD5850-1718-4106-94D2-72BC28F51033}"/>
          </ac:spMkLst>
        </pc:spChg>
        <pc:spChg chg="add mod ord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4" creationId="{BE2D647D-AB89-469D-AD71-8D27C8A26B33}"/>
          </ac:spMkLst>
        </pc:spChg>
        <pc:spChg chg="del">
          <ac:chgData name="Monika Stepnowska" userId="S::5381068@sp255.pl::2dc2497f-1167-4696-af10-52d5b06d868d" providerId="AD" clId="Web-{D9AF5FDC-C29D-43C5-A9F8-AA28F51FF588}" dt="2021-04-26T14:04:27.548" v="107"/>
          <ac:spMkLst>
            <pc:docMk/>
            <pc:sldMk cId="2258590363" sldId="261"/>
            <ac:spMk id="5" creationId="{5A37DA8E-62B4-46F7-AADE-E7D8982A7016}"/>
          </ac:spMkLst>
        </pc:spChg>
        <pc:spChg chg="del">
          <ac:chgData name="Monika Stepnowska" userId="S::5381068@sp255.pl::2dc2497f-1167-4696-af10-52d5b06d868d" providerId="AD" clId="Web-{D9AF5FDC-C29D-43C5-A9F8-AA28F51FF588}" dt="2021-04-26T14:04:31.032" v="108"/>
          <ac:spMkLst>
            <pc:docMk/>
            <pc:sldMk cId="2258590363" sldId="261"/>
            <ac:spMk id="6" creationId="{9E331FB2-CA94-4CE8-95B1-AE2164F8FBB8}"/>
          </ac:spMkLst>
        </pc:spChg>
        <pc:spChg chg="add del mod ord">
          <ac:chgData name="Monika Stepnowska" userId="S::5381068@sp255.pl::2dc2497f-1167-4696-af10-52d5b06d868d" providerId="AD" clId="Web-{D9AF5FDC-C29D-43C5-A9F8-AA28F51FF588}" dt="2021-04-26T14:23:28.688" v="160"/>
          <ac:spMkLst>
            <pc:docMk/>
            <pc:sldMk cId="2258590363" sldId="261"/>
            <ac:spMk id="7" creationId="{B0CE8988-7441-463E-9030-E2E85193739C}"/>
          </ac:spMkLst>
        </pc:spChg>
        <pc:spChg chg="add del mod">
          <ac:chgData name="Monika Stepnowska" userId="S::5381068@sp255.pl::2dc2497f-1167-4696-af10-52d5b06d868d" providerId="AD" clId="Web-{D9AF5FDC-C29D-43C5-A9F8-AA28F51FF588}" dt="2021-04-26T14:27:00.240" v="181"/>
          <ac:spMkLst>
            <pc:docMk/>
            <pc:sldMk cId="2258590363" sldId="261"/>
            <ac:spMk id="9" creationId="{FCE3D662-FA70-43B7-BF08-BD1DE1184D94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12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14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16" creationId="{9EDC711F-4DA7-4E33-A776-F079ACDA6DE5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18" creationId="{B3E32D53-FD05-46F1-97E2-C13949F5984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20" creationId="{FDA9E872-DB12-4A7B-A151-052FA0773903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22" creationId="{3B984CFC-8941-41C1-9730-F447E13EB44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24" creationId="{D3185161-AC26-4077-A972-6C3306B241E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26" creationId="{39B0F207-7872-4A1E-BCCD-EBF4B8A6ACA1}"/>
          </ac:spMkLst>
        </pc:spChg>
        <pc:spChg chg="add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31" creationId="{BD4C0BBB-0042-4603-A226-6117F3FD5B3C}"/>
          </ac:spMkLst>
        </pc:spChg>
        <pc:spChg chg="add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33" creationId="{EC44F520-2598-460E-9F91-B02F60830CA2}"/>
          </ac:spMkLst>
        </pc:spChg>
        <pc:spChg chg="add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35" creationId="{A6776E11-D4F7-41F6-9387-F95E1CB7AA6B}"/>
          </ac:spMkLst>
        </pc:spChg>
        <pc:spChg chg="add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37" creationId="{E75026FC-7ABC-4495-9B75-545BA29563BE}"/>
          </ac:spMkLst>
        </pc:spChg>
        <pc:spChg chg="add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39" creationId="{AED82C61-7131-49A1-A07A-B22E472B4D36}"/>
          </ac:spMkLst>
        </pc:spChg>
        <pc:spChg chg="add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41" creationId="{F73D5C74-3AF5-4A74-8D32-8DF2C17CE6DE}"/>
          </ac:spMkLst>
        </pc:spChg>
        <pc:spChg chg="add">
          <ac:chgData name="Monika Stepnowska" userId="S::5381068@sp255.pl::2dc2497f-1167-4696-af10-52d5b06d868d" providerId="AD" clId="Web-{D9AF5FDC-C29D-43C5-A9F8-AA28F51FF588}" dt="2021-04-26T14:27:04.053" v="182"/>
          <ac:spMkLst>
            <pc:docMk/>
            <pc:sldMk cId="2258590363" sldId="261"/>
            <ac:spMk id="43" creationId="{C0E03176-380A-4A7E-879A-D179D5F46644}"/>
          </ac:spMkLst>
        </pc:spChg>
        <pc:picChg chg="mod">
          <ac:chgData name="Monika Stepnowska" userId="S::5381068@sp255.pl::2dc2497f-1167-4696-af10-52d5b06d868d" providerId="AD" clId="Web-{D9AF5FDC-C29D-43C5-A9F8-AA28F51FF588}" dt="2021-04-26T14:27:04.053" v="182"/>
          <ac:picMkLst>
            <pc:docMk/>
            <pc:sldMk cId="2258590363" sldId="261"/>
            <ac:picMk id="2" creationId="{D5ADC2B3-4DC4-403A-AF6B-7B9595FE7FCB}"/>
          </ac:picMkLst>
        </pc:picChg>
        <pc:picChg chg="add mod">
          <ac:chgData name="Monika Stepnowska" userId="S::5381068@sp255.pl::2dc2497f-1167-4696-af10-52d5b06d868d" providerId="AD" clId="Web-{D9AF5FDC-C29D-43C5-A9F8-AA28F51FF588}" dt="2021-04-26T14:27:04.053" v="182"/>
          <ac:picMkLst>
            <pc:docMk/>
            <pc:sldMk cId="2258590363" sldId="261"/>
            <ac:picMk id="8" creationId="{DCA5007A-63E0-4844-89E5-BF27F073F014}"/>
          </ac:picMkLst>
        </pc:picChg>
      </pc:sldChg>
      <pc:sldChg chg="addSp delSp modSp mod setBg">
        <pc:chgData name="Monika Stepnowska" userId="S::5381068@sp255.pl::2dc2497f-1167-4696-af10-52d5b06d868d" providerId="AD" clId="Web-{D9AF5FDC-C29D-43C5-A9F8-AA28F51FF588}" dt="2021-04-26T14:20:25.122" v="149"/>
        <pc:sldMkLst>
          <pc:docMk/>
          <pc:sldMk cId="1807287238" sldId="262"/>
        </pc:sldMkLst>
        <pc:spChg chg="mod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2" creationId="{0351CE1A-2631-486F-A972-9C41CAF9F899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7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9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11" creationId="{45EA7F1D-6737-4609-94CE-0E7C0CED7F9D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13" creationId="{7A0FCA68-3497-4CB3-8C25-B6AE87EFE0C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15" creationId="{CAA3DC6B-18DE-4588-B321-8101DED5413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17" creationId="{9AA34BCD-93B4-45FF-9448-87F7C431175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19" creationId="{5BF7F8F0-28A9-4A24-96A8-E5E423FBF9B1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21" creationId="{ADEE5410-5DAB-442C-8E7B-CDAB35E75B0B}"/>
          </ac:spMkLst>
        </pc:spChg>
        <pc:spChg chg="add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26" creationId="{BD4C0BBB-0042-4603-A226-6117F3FD5B3C}"/>
          </ac:spMkLst>
        </pc:spChg>
        <pc:spChg chg="add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28" creationId="{EC44F520-2598-460E-9F91-B02F60830CA2}"/>
          </ac:spMkLst>
        </pc:spChg>
        <pc:spChg chg="add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30" creationId="{3698ABF1-2D7A-4C8C-A41A-095741274679}"/>
          </ac:spMkLst>
        </pc:spChg>
        <pc:spChg chg="add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32" creationId="{C5E160AE-3C66-4235-84C0-BD472DE6AC3E}"/>
          </ac:spMkLst>
        </pc:spChg>
        <pc:spChg chg="add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34" creationId="{A39CC7EE-929B-4FA6-BA5A-86D02B792418}"/>
          </ac:spMkLst>
        </pc:spChg>
        <pc:spChg chg="add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36" creationId="{94BB87F2-3BE0-433A-AD90-24CE82FBFE43}"/>
          </ac:spMkLst>
        </pc:spChg>
        <pc:spChg chg="add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38" creationId="{366B6A15-54B2-4DFA-B2EF-ED937D8CC3E7}"/>
          </ac:spMkLst>
        </pc:spChg>
        <pc:spChg chg="add">
          <ac:chgData name="Monika Stepnowska" userId="S::5381068@sp255.pl::2dc2497f-1167-4696-af10-52d5b06d868d" providerId="AD" clId="Web-{D9AF5FDC-C29D-43C5-A9F8-AA28F51FF588}" dt="2021-04-26T14:20:25.122" v="149"/>
          <ac:spMkLst>
            <pc:docMk/>
            <pc:sldMk cId="1807287238" sldId="262"/>
            <ac:spMk id="40" creationId="{A60DA6D8-1AE1-42F8-808F-E247404A4473}"/>
          </ac:spMkLst>
        </pc:spChg>
      </pc:sldChg>
      <pc:sldChg chg="addSp delSp modSp mod setBg modClrScheme delDesignElem chgLayout">
        <pc:chgData name="Monika Stepnowska" userId="S::5381068@sp255.pl::2dc2497f-1167-4696-af10-52d5b06d868d" providerId="AD" clId="Web-{D9AF5FDC-C29D-43C5-A9F8-AA28F51FF588}" dt="2021-04-26T14:27:21.241" v="183"/>
        <pc:sldMkLst>
          <pc:docMk/>
          <pc:sldMk cId="2138328241" sldId="263"/>
        </pc:sldMkLst>
        <pc:spChg chg="ord">
          <ac:chgData name="Monika Stepnowska" userId="S::5381068@sp255.pl::2dc2497f-1167-4696-af10-52d5b06d868d" providerId="AD" clId="Web-{D9AF5FDC-C29D-43C5-A9F8-AA28F51FF588}" dt="2021-04-26T14:22:56.500" v="154"/>
          <ac:spMkLst>
            <pc:docMk/>
            <pc:sldMk cId="2138328241" sldId="263"/>
            <ac:spMk id="3" creationId="{6D1821A4-3602-4892-BEFB-F406C7C1D549}"/>
          </ac:spMkLst>
        </pc:spChg>
        <pc:spChg chg="del">
          <ac:chgData name="Monika Stepnowska" userId="S::5381068@sp255.pl::2dc2497f-1167-4696-af10-52d5b06d868d" providerId="AD" clId="Web-{D9AF5FDC-C29D-43C5-A9F8-AA28F51FF588}" dt="2021-04-26T14:14:06.738" v="122"/>
          <ac:spMkLst>
            <pc:docMk/>
            <pc:sldMk cId="2138328241" sldId="263"/>
            <ac:spMk id="5" creationId="{BB39B8E3-046A-4D12-B235-F4294CFD6A64}"/>
          </ac:spMkLst>
        </pc:spChg>
        <pc:spChg chg="del">
          <ac:chgData name="Monika Stepnowska" userId="S::5381068@sp255.pl::2dc2497f-1167-4696-af10-52d5b06d868d" providerId="AD" clId="Web-{D9AF5FDC-C29D-43C5-A9F8-AA28F51FF588}" dt="2021-04-26T14:14:10.410" v="123"/>
          <ac:spMkLst>
            <pc:docMk/>
            <pc:sldMk cId="2138328241" sldId="263"/>
            <ac:spMk id="6" creationId="{C9EBB0D6-679E-4CFD-B865-3C52C168BEC3}"/>
          </ac:spMkLst>
        </pc:spChg>
        <pc:spChg chg="add del mod">
          <ac:chgData name="Monika Stepnowska" userId="S::5381068@sp255.pl::2dc2497f-1167-4696-af10-52d5b06d868d" providerId="AD" clId="Web-{D9AF5FDC-C29D-43C5-A9F8-AA28F51FF588}" dt="2021-04-26T14:17:53.306" v="131"/>
          <ac:spMkLst>
            <pc:docMk/>
            <pc:sldMk cId="2138328241" sldId="263"/>
            <ac:spMk id="7" creationId="{193E1EB1-7C55-4C77-8CB5-3ECFBA6F630F}"/>
          </ac:spMkLst>
        </pc:spChg>
        <pc:spChg chg="add del mod ord">
          <ac:chgData name="Monika Stepnowska" userId="S::5381068@sp255.pl::2dc2497f-1167-4696-af10-52d5b06d868d" providerId="AD" clId="Web-{D9AF5FDC-C29D-43C5-A9F8-AA28F51FF588}" dt="2021-04-26T14:22:35.718" v="152"/>
          <ac:spMkLst>
            <pc:docMk/>
            <pc:sldMk cId="2138328241" sldId="263"/>
            <ac:spMk id="9" creationId="{27FB3496-E6E4-4C4A-A380-2D39FF1C7394}"/>
          </ac:spMkLst>
        </pc:spChg>
        <pc:spChg chg="add del mod ord">
          <ac:chgData name="Monika Stepnowska" userId="S::5381068@sp255.pl::2dc2497f-1167-4696-af10-52d5b06d868d" providerId="AD" clId="Web-{D9AF5FDC-C29D-43C5-A9F8-AA28F51FF588}" dt="2021-04-26T14:22:24.984" v="151"/>
          <ac:spMkLst>
            <pc:docMk/>
            <pc:sldMk cId="2138328241" sldId="263"/>
            <ac:spMk id="10" creationId="{D0824706-DC53-41A1-A520-08747738EEED}"/>
          </ac:spMkLst>
        </pc:spChg>
        <pc:spChg chg="add del mod ord">
          <ac:chgData name="Monika Stepnowska" userId="S::5381068@sp255.pl::2dc2497f-1167-4696-af10-52d5b06d868d" providerId="AD" clId="Web-{D9AF5FDC-C29D-43C5-A9F8-AA28F51FF588}" dt="2021-04-26T14:24:03.345" v="162"/>
          <ac:spMkLst>
            <pc:docMk/>
            <pc:sldMk cId="2138328241" sldId="263"/>
            <ac:spMk id="11" creationId="{73EB5EBD-4B42-48FF-B324-7D15C430B307}"/>
          </ac:spMkLst>
        </pc:spChg>
        <pc:spChg chg="add del mod ord">
          <ac:chgData name="Monika Stepnowska" userId="S::5381068@sp255.pl::2dc2497f-1167-4696-af10-52d5b06d868d" providerId="AD" clId="Web-{D9AF5FDC-C29D-43C5-A9F8-AA28F51FF588}" dt="2021-04-26T14:24:03.345" v="162"/>
          <ac:spMkLst>
            <pc:docMk/>
            <pc:sldMk cId="2138328241" sldId="263"/>
            <ac:spMk id="12" creationId="{B09C713D-E054-49FF-B69C-AB650495723E}"/>
          </ac:spMkLst>
        </pc:spChg>
        <pc:spChg chg="add mod ord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13" creationId="{8DAD5D2D-4844-43DB-8B06-979A7E4BD235}"/>
          </ac:spMkLst>
        </pc:spChg>
        <pc:spChg chg="add del mod ord">
          <ac:chgData name="Monika Stepnowska" userId="S::5381068@sp255.pl::2dc2497f-1167-4696-af10-52d5b06d868d" providerId="AD" clId="Web-{D9AF5FDC-C29D-43C5-A9F8-AA28F51FF588}" dt="2021-04-26T14:24:14.033" v="164"/>
          <ac:spMkLst>
            <pc:docMk/>
            <pc:sldMk cId="2138328241" sldId="263"/>
            <ac:spMk id="14" creationId="{A9A10948-98DB-4DAC-AF13-DB8F6C1F2EAE}"/>
          </ac:spMkLst>
        </pc:spChg>
        <pc:spChg chg="add del mod ord">
          <ac:chgData name="Monika Stepnowska" userId="S::5381068@sp255.pl::2dc2497f-1167-4696-af10-52d5b06d868d" providerId="AD" clId="Web-{D9AF5FDC-C29D-43C5-A9F8-AA28F51FF588}" dt="2021-04-26T14:25:13.753" v="172"/>
          <ac:spMkLst>
            <pc:docMk/>
            <pc:sldMk cId="2138328241" sldId="263"/>
            <ac:spMk id="15" creationId="{DFDD193C-8B52-4529-BA2B-BBE97727CC41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3:46.954" v="161"/>
          <ac:spMkLst>
            <pc:docMk/>
            <pc:sldMk cId="2138328241" sldId="263"/>
            <ac:spMk id="17" creationId="{BD4C0BBB-0042-4603-A226-6117F3FD5B3C}"/>
          </ac:spMkLst>
        </pc:spChg>
        <pc:spChg chg="add mod">
          <ac:chgData name="Monika Stepnowska" userId="S::5381068@sp255.pl::2dc2497f-1167-4696-af10-52d5b06d868d" providerId="AD" clId="Web-{D9AF5FDC-C29D-43C5-A9F8-AA28F51FF588}" dt="2021-04-26T14:24:58.284" v="170" actId="20577"/>
          <ac:spMkLst>
            <pc:docMk/>
            <pc:sldMk cId="2138328241" sldId="263"/>
            <ac:spMk id="18" creationId="{60619C3C-3213-4D79-B401-A0F84EEDB1DA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3:46.954" v="161"/>
          <ac:spMkLst>
            <pc:docMk/>
            <pc:sldMk cId="2138328241" sldId="263"/>
            <ac:spMk id="19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5:13.753" v="172"/>
          <ac:spMkLst>
            <pc:docMk/>
            <pc:sldMk cId="2138328241" sldId="263"/>
            <ac:spMk id="20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3:46.954" v="161"/>
          <ac:spMkLst>
            <pc:docMk/>
            <pc:sldMk cId="2138328241" sldId="263"/>
            <ac:spMk id="21" creationId="{9EDC711F-4DA7-4E33-A776-F079ACDA6DE5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5:13.753" v="172"/>
          <ac:spMkLst>
            <pc:docMk/>
            <pc:sldMk cId="2138328241" sldId="263"/>
            <ac:spMk id="22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3:46.954" v="161"/>
          <ac:spMkLst>
            <pc:docMk/>
            <pc:sldMk cId="2138328241" sldId="263"/>
            <ac:spMk id="23" creationId="{B3E32D53-FD05-46F1-97E2-C13949F5984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5:13.753" v="172"/>
          <ac:spMkLst>
            <pc:docMk/>
            <pc:sldMk cId="2138328241" sldId="263"/>
            <ac:spMk id="24" creationId="{9EDC711F-4DA7-4E33-A776-F079ACDA6DE5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3:46.954" v="161"/>
          <ac:spMkLst>
            <pc:docMk/>
            <pc:sldMk cId="2138328241" sldId="263"/>
            <ac:spMk id="25" creationId="{FDA9E872-DB12-4A7B-A151-052FA0773903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5:13.753" v="172"/>
          <ac:spMkLst>
            <pc:docMk/>
            <pc:sldMk cId="2138328241" sldId="263"/>
            <ac:spMk id="26" creationId="{B3E32D53-FD05-46F1-97E2-C13949F5984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3:46.954" v="161"/>
          <ac:spMkLst>
            <pc:docMk/>
            <pc:sldMk cId="2138328241" sldId="263"/>
            <ac:spMk id="27" creationId="{3B984CFC-8941-41C1-9730-F447E13EB44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5:13.753" v="172"/>
          <ac:spMkLst>
            <pc:docMk/>
            <pc:sldMk cId="2138328241" sldId="263"/>
            <ac:spMk id="28" creationId="{FDA9E872-DB12-4A7B-A151-052FA0773903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3:46.954" v="161"/>
          <ac:spMkLst>
            <pc:docMk/>
            <pc:sldMk cId="2138328241" sldId="263"/>
            <ac:spMk id="29" creationId="{D3185161-AC26-4077-A972-6C3306B241E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5:13.753" v="172"/>
          <ac:spMkLst>
            <pc:docMk/>
            <pc:sldMk cId="2138328241" sldId="263"/>
            <ac:spMk id="30" creationId="{3B984CFC-8941-41C1-9730-F447E13EB44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3:46.954" v="161"/>
          <ac:spMkLst>
            <pc:docMk/>
            <pc:sldMk cId="2138328241" sldId="263"/>
            <ac:spMk id="31" creationId="{39B0F207-7872-4A1E-BCCD-EBF4B8A6ACA1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5:13.753" v="172"/>
          <ac:spMkLst>
            <pc:docMk/>
            <pc:sldMk cId="2138328241" sldId="263"/>
            <ac:spMk id="32" creationId="{D3185161-AC26-4077-A972-6C3306B241E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33" creationId="{CC44646F-1A59-47A2-AD5D-54DCAECD5F1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5:13.753" v="172"/>
          <ac:spMkLst>
            <pc:docMk/>
            <pc:sldMk cId="2138328241" sldId="263"/>
            <ac:spMk id="34" creationId="{39B0F207-7872-4A1E-BCCD-EBF4B8A6ACA1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35" creationId="{C7544BED-FB42-4737-9370-482C3CE0D764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4:03.345" v="162"/>
          <ac:spMkLst>
            <pc:docMk/>
            <pc:sldMk cId="2138328241" sldId="263"/>
            <ac:spMk id="36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37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4:03.345" v="162"/>
          <ac:spMkLst>
            <pc:docMk/>
            <pc:sldMk cId="2138328241" sldId="263"/>
            <ac:spMk id="38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39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4:03.345" v="162"/>
          <ac:spMkLst>
            <pc:docMk/>
            <pc:sldMk cId="2138328241" sldId="263"/>
            <ac:spMk id="40" creationId="{9EDC711F-4DA7-4E33-A776-F079ACDA6DE5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41" creationId="{F82025A0-5D1F-4054-8273-6A919D75D24A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4:03.345" v="162"/>
          <ac:spMkLst>
            <pc:docMk/>
            <pc:sldMk cId="2138328241" sldId="263"/>
            <ac:spMk id="42" creationId="{B3E32D53-FD05-46F1-97E2-C13949F5984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43" creationId="{C6244B84-452A-4BE8-BEA4-A7CCA098C401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4:03.345" v="162"/>
          <ac:spMkLst>
            <pc:docMk/>
            <pc:sldMk cId="2138328241" sldId="263"/>
            <ac:spMk id="44" creationId="{FDA9E872-DB12-4A7B-A151-052FA0773903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45" creationId="{96220EA9-AB07-4E8F-9E57-B281453FF53F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4:03.345" v="162"/>
          <ac:spMkLst>
            <pc:docMk/>
            <pc:sldMk cId="2138328241" sldId="263"/>
            <ac:spMk id="46" creationId="{3B984CFC-8941-41C1-9730-F447E13EB442}"/>
          </ac:spMkLst>
        </pc:spChg>
        <pc:spChg chg="add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47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4:03.345" v="162"/>
          <ac:spMkLst>
            <pc:docMk/>
            <pc:sldMk cId="2138328241" sldId="263"/>
            <ac:spMk id="48" creationId="{D3185161-AC26-4077-A972-6C3306B241E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4:03.345" v="162"/>
          <ac:spMkLst>
            <pc:docMk/>
            <pc:sldMk cId="2138328241" sldId="263"/>
            <ac:spMk id="50" creationId="{39B0F207-7872-4A1E-BCCD-EBF4B8A6ACA1}"/>
          </ac:spMkLst>
        </pc:spChg>
        <pc:spChg chg="add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52" creationId="{EC44F520-2598-460E-9F91-B02F60830CA2}"/>
          </ac:spMkLst>
        </pc:spChg>
        <pc:spChg chg="add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54" creationId="{142EC049-6246-4910-8813-CE2F7A1D8E02}"/>
          </ac:spMkLst>
        </pc:spChg>
        <pc:spChg chg="add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56" creationId="{29CDD650-026F-469B-B901-A9BDBCADEDC5}"/>
          </ac:spMkLst>
        </pc:spChg>
        <pc:spChg chg="add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58" creationId="{E59CA0E5-57A7-4351-824F-74906E0352E1}"/>
          </ac:spMkLst>
        </pc:spChg>
        <pc:spChg chg="add">
          <ac:chgData name="Monika Stepnowska" userId="S::5381068@sp255.pl::2dc2497f-1167-4696-af10-52d5b06d868d" providerId="AD" clId="Web-{D9AF5FDC-C29D-43C5-A9F8-AA28F51FF588}" dt="2021-04-26T14:27:21.241" v="183"/>
          <ac:spMkLst>
            <pc:docMk/>
            <pc:sldMk cId="2138328241" sldId="263"/>
            <ac:spMk id="60" creationId="{E3B41C9D-FAD6-42BF-A9D1-66531A9CF8B0}"/>
          </ac:spMkLst>
        </pc:spChg>
        <pc:picChg chg="del">
          <ac:chgData name="Monika Stepnowska" userId="S::5381068@sp255.pl::2dc2497f-1167-4696-af10-52d5b06d868d" providerId="AD" clId="Web-{D9AF5FDC-C29D-43C5-A9F8-AA28F51FF588}" dt="2021-04-26T14:16:58.695" v="124"/>
          <ac:picMkLst>
            <pc:docMk/>
            <pc:sldMk cId="2138328241" sldId="263"/>
            <ac:picMk id="2" creationId="{0F98075E-1DBA-4197-B13E-81969F65AEC6}"/>
          </ac:picMkLst>
        </pc:picChg>
        <pc:picChg chg="add mod ord">
          <ac:chgData name="Monika Stepnowska" userId="S::5381068@sp255.pl::2dc2497f-1167-4696-af10-52d5b06d868d" providerId="AD" clId="Web-{D9AF5FDC-C29D-43C5-A9F8-AA28F51FF588}" dt="2021-04-26T14:27:21.241" v="183"/>
          <ac:picMkLst>
            <pc:docMk/>
            <pc:sldMk cId="2138328241" sldId="263"/>
            <ac:picMk id="4" creationId="{28F383BE-AFBC-4DC2-B758-EA616DF24C5F}"/>
          </ac:picMkLst>
        </pc:picChg>
        <pc:picChg chg="add mod ord">
          <ac:chgData name="Monika Stepnowska" userId="S::5381068@sp255.pl::2dc2497f-1167-4696-af10-52d5b06d868d" providerId="AD" clId="Web-{D9AF5FDC-C29D-43C5-A9F8-AA28F51FF588}" dt="2021-04-26T14:27:21.241" v="183"/>
          <ac:picMkLst>
            <pc:docMk/>
            <pc:sldMk cId="2138328241" sldId="263"/>
            <ac:picMk id="16" creationId="{3164121C-F378-4731-ADDB-6703E63226DA}"/>
          </ac:picMkLst>
        </pc:picChg>
      </pc:sldChg>
      <pc:sldChg chg="addSp delSp modSp mod setBg">
        <pc:chgData name="Monika Stepnowska" userId="S::5381068@sp255.pl::2dc2497f-1167-4696-af10-52d5b06d868d" providerId="AD" clId="Web-{D9AF5FDC-C29D-43C5-A9F8-AA28F51FF588}" dt="2021-04-26T14:20:15.293" v="148"/>
        <pc:sldMkLst>
          <pc:docMk/>
          <pc:sldMk cId="2409866237" sldId="264"/>
        </pc:sldMkLst>
        <pc:spChg chg="mod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2" creationId="{15562263-3C88-480D-877B-C635CA275C4A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7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9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11" creationId="{45EA7F1D-6737-4609-94CE-0E7C0CED7F9D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13" creationId="{7A0FCA68-3497-4CB3-8C25-B6AE87EFE0C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15" creationId="{CAA3DC6B-18DE-4588-B321-8101DED5413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17" creationId="{9AA34BCD-93B4-45FF-9448-87F7C431175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19" creationId="{5BF7F8F0-28A9-4A24-96A8-E5E423FBF9B1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21" creationId="{ADEE5410-5DAB-442C-8E7B-CDAB35E75B0B}"/>
          </ac:spMkLst>
        </pc:spChg>
        <pc:spChg chg="add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26" creationId="{BD4C0BBB-0042-4603-A226-6117F3FD5B3C}"/>
          </ac:spMkLst>
        </pc:spChg>
        <pc:spChg chg="add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28" creationId="{EC44F520-2598-460E-9F91-B02F60830CA2}"/>
          </ac:spMkLst>
        </pc:spChg>
        <pc:spChg chg="add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30" creationId="{3698ABF1-2D7A-4C8C-A41A-095741274679}"/>
          </ac:spMkLst>
        </pc:spChg>
        <pc:spChg chg="add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32" creationId="{C5E160AE-3C66-4235-84C0-BD472DE6AC3E}"/>
          </ac:spMkLst>
        </pc:spChg>
        <pc:spChg chg="add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34" creationId="{A39CC7EE-929B-4FA6-BA5A-86D02B792418}"/>
          </ac:spMkLst>
        </pc:spChg>
        <pc:spChg chg="add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36" creationId="{94BB87F2-3BE0-433A-AD90-24CE82FBFE43}"/>
          </ac:spMkLst>
        </pc:spChg>
        <pc:spChg chg="add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38" creationId="{366B6A15-54B2-4DFA-B2EF-ED937D8CC3E7}"/>
          </ac:spMkLst>
        </pc:spChg>
        <pc:spChg chg="add">
          <ac:chgData name="Monika Stepnowska" userId="S::5381068@sp255.pl::2dc2497f-1167-4696-af10-52d5b06d868d" providerId="AD" clId="Web-{D9AF5FDC-C29D-43C5-A9F8-AA28F51FF588}" dt="2021-04-26T14:20:15.293" v="148"/>
          <ac:spMkLst>
            <pc:docMk/>
            <pc:sldMk cId="2409866237" sldId="264"/>
            <ac:spMk id="40" creationId="{A60DA6D8-1AE1-42F8-808F-E247404A4473}"/>
          </ac:spMkLst>
        </pc:spChg>
      </pc:sldChg>
      <pc:sldChg chg="addSp delSp modSp mod setBg">
        <pc:chgData name="Monika Stepnowska" userId="S::5381068@sp255.pl::2dc2497f-1167-4696-af10-52d5b06d868d" providerId="AD" clId="Web-{D9AF5FDC-C29D-43C5-A9F8-AA28F51FF588}" dt="2021-04-26T14:20:06.824" v="147"/>
        <pc:sldMkLst>
          <pc:docMk/>
          <pc:sldMk cId="1458543708" sldId="266"/>
        </pc:sldMkLst>
        <pc:spChg chg="mod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2" creationId="{0D11FBFC-F665-4388-9D1D-B93F4D49972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7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9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11" creationId="{45EA7F1D-6737-4609-94CE-0E7C0CED7F9D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13" creationId="{7A0FCA68-3497-4CB3-8C25-B6AE87EFE0C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15" creationId="{CAA3DC6B-18DE-4588-B321-8101DED5413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17" creationId="{9AA34BCD-93B4-45FF-9448-87F7C431175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19" creationId="{5BF7F8F0-28A9-4A24-96A8-E5E423FBF9B1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21" creationId="{ADEE5410-5DAB-442C-8E7B-CDAB35E75B0B}"/>
          </ac:spMkLst>
        </pc:spChg>
        <pc:spChg chg="add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26" creationId="{BD4C0BBB-0042-4603-A226-6117F3FD5B3C}"/>
          </ac:spMkLst>
        </pc:spChg>
        <pc:spChg chg="add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28" creationId="{EC44F520-2598-460E-9F91-B02F60830CA2}"/>
          </ac:spMkLst>
        </pc:spChg>
        <pc:spChg chg="add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30" creationId="{3698ABF1-2D7A-4C8C-A41A-095741274679}"/>
          </ac:spMkLst>
        </pc:spChg>
        <pc:spChg chg="add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32" creationId="{C5E160AE-3C66-4235-84C0-BD472DE6AC3E}"/>
          </ac:spMkLst>
        </pc:spChg>
        <pc:spChg chg="add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34" creationId="{A39CC7EE-929B-4FA6-BA5A-86D02B792418}"/>
          </ac:spMkLst>
        </pc:spChg>
        <pc:spChg chg="add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36" creationId="{94BB87F2-3BE0-433A-AD90-24CE82FBFE43}"/>
          </ac:spMkLst>
        </pc:spChg>
        <pc:spChg chg="add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38" creationId="{366B6A15-54B2-4DFA-B2EF-ED937D8CC3E7}"/>
          </ac:spMkLst>
        </pc:spChg>
        <pc:spChg chg="add">
          <ac:chgData name="Monika Stepnowska" userId="S::5381068@sp255.pl::2dc2497f-1167-4696-af10-52d5b06d868d" providerId="AD" clId="Web-{D9AF5FDC-C29D-43C5-A9F8-AA28F51FF588}" dt="2021-04-26T14:20:06.824" v="147"/>
          <ac:spMkLst>
            <pc:docMk/>
            <pc:sldMk cId="1458543708" sldId="266"/>
            <ac:spMk id="40" creationId="{A60DA6D8-1AE1-42F8-808F-E247404A4473}"/>
          </ac:spMkLst>
        </pc:spChg>
      </pc:sldChg>
      <pc:sldChg chg="addSp delSp modSp mod setBg addAnim delAnim">
        <pc:chgData name="Monika Stepnowska" userId="S::5381068@sp255.pl::2dc2497f-1167-4696-af10-52d5b06d868d" providerId="AD" clId="Web-{D9AF5FDC-C29D-43C5-A9F8-AA28F51FF588}" dt="2021-04-26T14:19:57.558" v="146"/>
        <pc:sldMkLst>
          <pc:docMk/>
          <pc:sldMk cId="3343524023" sldId="268"/>
        </pc:sldMkLst>
        <pc:spChg chg="mod">
          <ac:chgData name="Monika Stepnowska" userId="S::5381068@sp255.pl::2dc2497f-1167-4696-af10-52d5b06d868d" providerId="AD" clId="Web-{D9AF5FDC-C29D-43C5-A9F8-AA28F51FF588}" dt="2021-04-26T14:19:57.558" v="146"/>
          <ac:spMkLst>
            <pc:docMk/>
            <pc:sldMk cId="3343524023" sldId="268"/>
            <ac:spMk id="2" creationId="{626487EE-731A-4A4C-A5AE-0D0C73338198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7.558" v="145"/>
          <ac:spMkLst>
            <pc:docMk/>
            <pc:sldMk cId="3343524023" sldId="268"/>
            <ac:spMk id="4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7.558" v="145"/>
          <ac:spMkLst>
            <pc:docMk/>
            <pc:sldMk cId="3343524023" sldId="268"/>
            <ac:spMk id="5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7.558" v="145"/>
          <ac:spMkLst>
            <pc:docMk/>
            <pc:sldMk cId="3343524023" sldId="268"/>
            <ac:spMk id="6" creationId="{7404E292-5FAB-47E8-A663-A07530CED8FF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1.277" v="141"/>
          <ac:spMkLst>
            <pc:docMk/>
            <pc:sldMk cId="3343524023" sldId="268"/>
            <ac:spMk id="7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7.558" v="145"/>
          <ac:spMkLst>
            <pc:docMk/>
            <pc:sldMk cId="3343524023" sldId="268"/>
            <ac:spMk id="8" creationId="{D80FF8ED-64CE-400C-A4D5-9F943FC264DE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1.277" v="141"/>
          <ac:spMkLst>
            <pc:docMk/>
            <pc:sldMk cId="3343524023" sldId="268"/>
            <ac:spMk id="9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7.558" v="145"/>
          <ac:spMkLst>
            <pc:docMk/>
            <pc:sldMk cId="3343524023" sldId="268"/>
            <ac:spMk id="10" creationId="{568868AD-100D-45F3-B11E-8A2936712B9E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1.277" v="141"/>
          <ac:spMkLst>
            <pc:docMk/>
            <pc:sldMk cId="3343524023" sldId="268"/>
            <ac:spMk id="11" creationId="{45EA7F1D-6737-4609-94CE-0E7C0CED7F9D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7.558" v="145"/>
          <ac:spMkLst>
            <pc:docMk/>
            <pc:sldMk cId="3343524023" sldId="268"/>
            <ac:spMk id="12" creationId="{714742CC-05F9-44AC-AF98-AB6EF810E47D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1.277" v="141"/>
          <ac:spMkLst>
            <pc:docMk/>
            <pc:sldMk cId="3343524023" sldId="268"/>
            <ac:spMk id="13" creationId="{7A0FCA68-3497-4CB3-8C25-B6AE87EFE0CB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7.558" v="145"/>
          <ac:spMkLst>
            <pc:docMk/>
            <pc:sldMk cId="3343524023" sldId="268"/>
            <ac:spMk id="14" creationId="{853C77DB-C7E3-4B1F-9AD0-1EB2982A8659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1.277" v="141"/>
          <ac:spMkLst>
            <pc:docMk/>
            <pc:sldMk cId="3343524023" sldId="268"/>
            <ac:spMk id="15" creationId="{CAA3DC6B-18DE-4588-B321-8101DED5413B}"/>
          </ac:spMkLst>
        </pc:spChg>
        <pc:spChg chg="add">
          <ac:chgData name="Monika Stepnowska" userId="S::5381068@sp255.pl::2dc2497f-1167-4696-af10-52d5b06d868d" providerId="AD" clId="Web-{D9AF5FDC-C29D-43C5-A9F8-AA28F51FF588}" dt="2021-04-26T14:19:57.558" v="146"/>
          <ac:spMkLst>
            <pc:docMk/>
            <pc:sldMk cId="3343524023" sldId="268"/>
            <ac:spMk id="16" creationId="{BD4C0BBB-0042-4603-A226-6117F3FD5B3C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1.277" v="141"/>
          <ac:spMkLst>
            <pc:docMk/>
            <pc:sldMk cId="3343524023" sldId="268"/>
            <ac:spMk id="17" creationId="{9AA34BCD-93B4-45FF-9448-87F7C431175C}"/>
          </ac:spMkLst>
        </pc:spChg>
        <pc:spChg chg="add">
          <ac:chgData name="Monika Stepnowska" userId="S::5381068@sp255.pl::2dc2497f-1167-4696-af10-52d5b06d868d" providerId="AD" clId="Web-{D9AF5FDC-C29D-43C5-A9F8-AA28F51FF588}" dt="2021-04-26T14:19:57.558" v="146"/>
          <ac:spMkLst>
            <pc:docMk/>
            <pc:sldMk cId="3343524023" sldId="268"/>
            <ac:spMk id="18" creationId="{EC44F520-2598-460E-9F91-B02F60830CA2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1.277" v="141"/>
          <ac:spMkLst>
            <pc:docMk/>
            <pc:sldMk cId="3343524023" sldId="268"/>
            <ac:spMk id="19" creationId="{5BF7F8F0-28A9-4A24-96A8-E5E423FBF9B1}"/>
          </ac:spMkLst>
        </pc:spChg>
        <pc:spChg chg="add">
          <ac:chgData name="Monika Stepnowska" userId="S::5381068@sp255.pl::2dc2497f-1167-4696-af10-52d5b06d868d" providerId="AD" clId="Web-{D9AF5FDC-C29D-43C5-A9F8-AA28F51FF588}" dt="2021-04-26T14:19:57.558" v="146"/>
          <ac:spMkLst>
            <pc:docMk/>
            <pc:sldMk cId="3343524023" sldId="268"/>
            <ac:spMk id="20" creationId="{3698ABF1-2D7A-4C8C-A41A-095741274679}"/>
          </ac:spMkLst>
        </pc:spChg>
        <pc:spChg chg="add del">
          <ac:chgData name="Monika Stepnowska" userId="S::5381068@sp255.pl::2dc2497f-1167-4696-af10-52d5b06d868d" providerId="AD" clId="Web-{D9AF5FDC-C29D-43C5-A9F8-AA28F51FF588}" dt="2021-04-26T14:19:51.277" v="141"/>
          <ac:spMkLst>
            <pc:docMk/>
            <pc:sldMk cId="3343524023" sldId="268"/>
            <ac:spMk id="21" creationId="{ADEE5410-5DAB-442C-8E7B-CDAB35E75B0B}"/>
          </ac:spMkLst>
        </pc:spChg>
        <pc:spChg chg="add">
          <ac:chgData name="Monika Stepnowska" userId="S::5381068@sp255.pl::2dc2497f-1167-4696-af10-52d5b06d868d" providerId="AD" clId="Web-{D9AF5FDC-C29D-43C5-A9F8-AA28F51FF588}" dt="2021-04-26T14:19:57.558" v="146"/>
          <ac:spMkLst>
            <pc:docMk/>
            <pc:sldMk cId="3343524023" sldId="268"/>
            <ac:spMk id="22" creationId="{C5E160AE-3C66-4235-84C0-BD472DE6AC3E}"/>
          </ac:spMkLst>
        </pc:spChg>
        <pc:spChg chg="add">
          <ac:chgData name="Monika Stepnowska" userId="S::5381068@sp255.pl::2dc2497f-1167-4696-af10-52d5b06d868d" providerId="AD" clId="Web-{D9AF5FDC-C29D-43C5-A9F8-AA28F51FF588}" dt="2021-04-26T14:19:57.558" v="146"/>
          <ac:spMkLst>
            <pc:docMk/>
            <pc:sldMk cId="3343524023" sldId="268"/>
            <ac:spMk id="23" creationId="{A39CC7EE-929B-4FA6-BA5A-86D02B792418}"/>
          </ac:spMkLst>
        </pc:spChg>
        <pc:spChg chg="add">
          <ac:chgData name="Monika Stepnowska" userId="S::5381068@sp255.pl::2dc2497f-1167-4696-af10-52d5b06d868d" providerId="AD" clId="Web-{D9AF5FDC-C29D-43C5-A9F8-AA28F51FF588}" dt="2021-04-26T14:19:57.558" v="146"/>
          <ac:spMkLst>
            <pc:docMk/>
            <pc:sldMk cId="3343524023" sldId="268"/>
            <ac:spMk id="24" creationId="{94BB87F2-3BE0-433A-AD90-24CE82FBFE43}"/>
          </ac:spMkLst>
        </pc:spChg>
        <pc:spChg chg="add">
          <ac:chgData name="Monika Stepnowska" userId="S::5381068@sp255.pl::2dc2497f-1167-4696-af10-52d5b06d868d" providerId="AD" clId="Web-{D9AF5FDC-C29D-43C5-A9F8-AA28F51FF588}" dt="2021-04-26T14:19:57.558" v="146"/>
          <ac:spMkLst>
            <pc:docMk/>
            <pc:sldMk cId="3343524023" sldId="268"/>
            <ac:spMk id="25" creationId="{366B6A15-54B2-4DFA-B2EF-ED937D8CC3E7}"/>
          </ac:spMkLst>
        </pc:spChg>
        <pc:spChg chg="add">
          <ac:chgData name="Monika Stepnowska" userId="S::5381068@sp255.pl::2dc2497f-1167-4696-af10-52d5b06d868d" providerId="AD" clId="Web-{D9AF5FDC-C29D-43C5-A9F8-AA28F51FF588}" dt="2021-04-26T14:19:57.558" v="146"/>
          <ac:spMkLst>
            <pc:docMk/>
            <pc:sldMk cId="3343524023" sldId="268"/>
            <ac:spMk id="26" creationId="{A60DA6D8-1AE1-42F8-808F-E247404A4473}"/>
          </ac:spMkLst>
        </pc:spChg>
      </pc:sldChg>
    </pc:docChg>
  </pc:docChgLst>
  <pc:docChgLst>
    <pc:chgData name="Monika Stepnowska" userId="S::5381068@sp255.pl::2dc2497f-1167-4696-af10-52d5b06d868d" providerId="AD" clId="Web-{A512FAB2-F877-4648-B5F1-3A8A542BF9D1}"/>
    <pc:docChg chg="addSld delSld modSld sldOrd addMainMaster delMainMaster">
      <pc:chgData name="Monika Stepnowska" userId="S::5381068@sp255.pl::2dc2497f-1167-4696-af10-52d5b06d868d" providerId="AD" clId="Web-{A512FAB2-F877-4648-B5F1-3A8A542BF9D1}" dt="2021-04-19T09:48:15.779" v="577" actId="14100"/>
      <pc:docMkLst>
        <pc:docMk/>
      </pc:docMkLst>
      <pc:sldChg chg="addSp modSp mod modTransition setBg modClrScheme chgLayout">
        <pc:chgData name="Monika Stepnowska" userId="S::5381068@sp255.pl::2dc2497f-1167-4696-af10-52d5b06d868d" providerId="AD" clId="Web-{A512FAB2-F877-4648-B5F1-3A8A542BF9D1}" dt="2021-04-19T09:28:20.735" v="307"/>
        <pc:sldMkLst>
          <pc:docMk/>
          <pc:sldMk cId="650317164" sldId="256"/>
        </pc:sldMkLst>
        <pc:spChg chg="mod">
          <ac:chgData name="Monika Stepnowska" userId="S::5381068@sp255.pl::2dc2497f-1167-4696-af10-52d5b06d868d" providerId="AD" clId="Web-{A512FAB2-F877-4648-B5F1-3A8A542BF9D1}" dt="2021-04-19T09:09:19.895" v="24" actId="14100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onika Stepnowska" userId="S::5381068@sp255.pl::2dc2497f-1167-4696-af10-52d5b06d868d" providerId="AD" clId="Web-{A512FAB2-F877-4648-B5F1-3A8A542BF9D1}" dt="2021-04-19T09:11:20.820" v="38" actId="14100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Monika Stepnowska" userId="S::5381068@sp255.pl::2dc2497f-1167-4696-af10-52d5b06d868d" providerId="AD" clId="Web-{A512FAB2-F877-4648-B5F1-3A8A542BF9D1}" dt="2021-04-19T09:14:17.777" v="55" actId="20577"/>
          <ac:spMkLst>
            <pc:docMk/>
            <pc:sldMk cId="650317164" sldId="256"/>
            <ac:spMk id="6" creationId="{15938A59-8291-4ABE-8DED-7488CF6F9E39}"/>
          </ac:spMkLst>
        </pc:spChg>
        <pc:spChg chg="add">
          <ac:chgData name="Monika Stepnowska" userId="S::5381068@sp255.pl::2dc2497f-1167-4696-af10-52d5b06d868d" providerId="AD" clId="Web-{A512FAB2-F877-4648-B5F1-3A8A542BF9D1}" dt="2021-04-19T09:08:46.926" v="7"/>
          <ac:spMkLst>
            <pc:docMk/>
            <pc:sldMk cId="650317164" sldId="256"/>
            <ac:spMk id="9" creationId="{36F292AA-C8DB-4CAA-97C9-456CF8540690}"/>
          </ac:spMkLst>
        </pc:spChg>
        <pc:spChg chg="add">
          <ac:chgData name="Monika Stepnowska" userId="S::5381068@sp255.pl::2dc2497f-1167-4696-af10-52d5b06d868d" providerId="AD" clId="Web-{A512FAB2-F877-4648-B5F1-3A8A542BF9D1}" dt="2021-04-19T09:08:46.926" v="7"/>
          <ac:spMkLst>
            <pc:docMk/>
            <pc:sldMk cId="650317164" sldId="256"/>
            <ac:spMk id="11" creationId="{AA065953-3D69-4CD4-80C3-DF10DEB4C761}"/>
          </ac:spMkLst>
        </pc:spChg>
        <pc:spChg chg="add">
          <ac:chgData name="Monika Stepnowska" userId="S::5381068@sp255.pl::2dc2497f-1167-4696-af10-52d5b06d868d" providerId="AD" clId="Web-{A512FAB2-F877-4648-B5F1-3A8A542BF9D1}" dt="2021-04-19T09:08:46.926" v="7"/>
          <ac:spMkLst>
            <pc:docMk/>
            <pc:sldMk cId="650317164" sldId="256"/>
            <ac:spMk id="13" creationId="{2AB36DB5-F10D-4EDB-87E2-ECB9301FFC62}"/>
          </ac:spMkLst>
        </pc:spChg>
        <pc:spChg chg="add">
          <ac:chgData name="Monika Stepnowska" userId="S::5381068@sp255.pl::2dc2497f-1167-4696-af10-52d5b06d868d" providerId="AD" clId="Web-{A512FAB2-F877-4648-B5F1-3A8A542BF9D1}" dt="2021-04-19T09:08:46.926" v="7"/>
          <ac:spMkLst>
            <pc:docMk/>
            <pc:sldMk cId="650317164" sldId="256"/>
            <ac:spMk id="15" creationId="{446F195D-95DC-419E-BBC1-E2B601A6067B}"/>
          </ac:spMkLst>
        </pc:spChg>
        <pc:spChg chg="add">
          <ac:chgData name="Monika Stepnowska" userId="S::5381068@sp255.pl::2dc2497f-1167-4696-af10-52d5b06d868d" providerId="AD" clId="Web-{A512FAB2-F877-4648-B5F1-3A8A542BF9D1}" dt="2021-04-19T09:08:46.926" v="7"/>
          <ac:spMkLst>
            <pc:docMk/>
            <pc:sldMk cId="650317164" sldId="256"/>
            <ac:spMk id="17" creationId="{2256CF5B-1DAD-4912-86B9-FCA733692FED}"/>
          </ac:spMkLst>
        </pc:spChg>
        <pc:picChg chg="add mod">
          <ac:chgData name="Monika Stepnowska" userId="S::5381068@sp255.pl::2dc2497f-1167-4696-af10-52d5b06d868d" providerId="AD" clId="Web-{A512FAB2-F877-4648-B5F1-3A8A542BF9D1}" dt="2021-04-19T09:13:07.807" v="39" actId="1076"/>
          <ac:picMkLst>
            <pc:docMk/>
            <pc:sldMk cId="650317164" sldId="256"/>
            <ac:picMk id="4" creationId="{FE850616-156A-482D-A488-75056DC1E55E}"/>
          </ac:picMkLst>
        </pc:picChg>
        <pc:picChg chg="add mod">
          <ac:chgData name="Monika Stepnowska" userId="S::5381068@sp255.pl::2dc2497f-1167-4696-af10-52d5b06d868d" providerId="AD" clId="Web-{A512FAB2-F877-4648-B5F1-3A8A542BF9D1}" dt="2021-04-19T09:15:31.654" v="58" actId="1076"/>
          <ac:picMkLst>
            <pc:docMk/>
            <pc:sldMk cId="650317164" sldId="256"/>
            <ac:picMk id="5" creationId="{7F20C09E-B545-46CB-9F06-0FF10BD41E51}"/>
          </ac:picMkLst>
        </pc:picChg>
      </pc:sldChg>
      <pc:sldChg chg="addSp modSp new del mod setBg">
        <pc:chgData name="Monika Stepnowska" userId="S::5381068@sp255.pl::2dc2497f-1167-4696-af10-52d5b06d868d" providerId="AD" clId="Web-{A512FAB2-F877-4648-B5F1-3A8A542BF9D1}" dt="2021-04-19T09:17:33.016" v="67"/>
        <pc:sldMkLst>
          <pc:docMk/>
          <pc:sldMk cId="772713769" sldId="257"/>
        </pc:sldMkLst>
        <pc:spChg chg="mod">
          <ac:chgData name="Monika Stepnowska" userId="S::5381068@sp255.pl::2dc2497f-1167-4696-af10-52d5b06d868d" providerId="AD" clId="Web-{A512FAB2-F877-4648-B5F1-3A8A542BF9D1}" dt="2021-04-19T09:16:21.764" v="60"/>
          <ac:spMkLst>
            <pc:docMk/>
            <pc:sldMk cId="772713769" sldId="257"/>
            <ac:spMk id="2" creationId="{005EA1B1-171E-47BC-ABF6-18C325953257}"/>
          </ac:spMkLst>
        </pc:spChg>
        <pc:spChg chg="mod">
          <ac:chgData name="Monika Stepnowska" userId="S::5381068@sp255.pl::2dc2497f-1167-4696-af10-52d5b06d868d" providerId="AD" clId="Web-{A512FAB2-F877-4648-B5F1-3A8A542BF9D1}" dt="2021-04-19T09:16:21.764" v="60"/>
          <ac:spMkLst>
            <pc:docMk/>
            <pc:sldMk cId="772713769" sldId="257"/>
            <ac:spMk id="3" creationId="{5C355F0D-2C74-49C7-BC75-F5F5F3882AA9}"/>
          </ac:spMkLst>
        </pc:spChg>
        <pc:spChg chg="add mod">
          <ac:chgData name="Monika Stepnowska" userId="S::5381068@sp255.pl::2dc2497f-1167-4696-af10-52d5b06d868d" providerId="AD" clId="Web-{A512FAB2-F877-4648-B5F1-3A8A542BF9D1}" dt="2021-04-19T09:17:26.532" v="66" actId="14100"/>
          <ac:spMkLst>
            <pc:docMk/>
            <pc:sldMk cId="772713769" sldId="257"/>
            <ac:spMk id="4" creationId="{2AB4962F-5A93-4B0D-9EDA-11A59419F9C7}"/>
          </ac:spMkLst>
        </pc:spChg>
        <pc:spChg chg="add">
          <ac:chgData name="Monika Stepnowska" userId="S::5381068@sp255.pl::2dc2497f-1167-4696-af10-52d5b06d868d" providerId="AD" clId="Web-{A512FAB2-F877-4648-B5F1-3A8A542BF9D1}" dt="2021-04-19T09:16:21.764" v="60"/>
          <ac:spMkLst>
            <pc:docMk/>
            <pc:sldMk cId="772713769" sldId="257"/>
            <ac:spMk id="9" creationId="{D3F794D0-2982-490E-88DA-93D48975085F}"/>
          </ac:spMkLst>
        </pc:spChg>
        <pc:spChg chg="add">
          <ac:chgData name="Monika Stepnowska" userId="S::5381068@sp255.pl::2dc2497f-1167-4696-af10-52d5b06d868d" providerId="AD" clId="Web-{A512FAB2-F877-4648-B5F1-3A8A542BF9D1}" dt="2021-04-19T09:16:21.764" v="60"/>
          <ac:spMkLst>
            <pc:docMk/>
            <pc:sldMk cId="772713769" sldId="257"/>
            <ac:spMk id="11" creationId="{AFD24A3D-F07A-44A9-BE55-5576292E152D}"/>
          </ac:spMkLst>
        </pc:spChg>
        <pc:spChg chg="add">
          <ac:chgData name="Monika Stepnowska" userId="S::5381068@sp255.pl::2dc2497f-1167-4696-af10-52d5b06d868d" providerId="AD" clId="Web-{A512FAB2-F877-4648-B5F1-3A8A542BF9D1}" dt="2021-04-19T09:16:21.764" v="60"/>
          <ac:spMkLst>
            <pc:docMk/>
            <pc:sldMk cId="772713769" sldId="257"/>
            <ac:spMk id="13" creationId="{204441C9-FD2D-4031-B5C5-67478196CCCF}"/>
          </ac:spMkLst>
        </pc:spChg>
        <pc:spChg chg="add">
          <ac:chgData name="Monika Stepnowska" userId="S::5381068@sp255.pl::2dc2497f-1167-4696-af10-52d5b06d868d" providerId="AD" clId="Web-{A512FAB2-F877-4648-B5F1-3A8A542BF9D1}" dt="2021-04-19T09:16:21.764" v="60"/>
          <ac:spMkLst>
            <pc:docMk/>
            <pc:sldMk cId="772713769" sldId="257"/>
            <ac:spMk id="15" creationId="{3D9D3989-3E00-4727-914E-959DFE8FACE9}"/>
          </ac:spMkLst>
        </pc:spChg>
        <pc:spChg chg="add">
          <ac:chgData name="Monika Stepnowska" userId="S::5381068@sp255.pl::2dc2497f-1167-4696-af10-52d5b06d868d" providerId="AD" clId="Web-{A512FAB2-F877-4648-B5F1-3A8A542BF9D1}" dt="2021-04-19T09:16:21.764" v="60"/>
          <ac:spMkLst>
            <pc:docMk/>
            <pc:sldMk cId="772713769" sldId="257"/>
            <ac:spMk id="17" creationId="{C538E4E5-4047-480A-BB9B-9AB54E86D50E}"/>
          </ac:spMkLst>
        </pc:spChg>
        <pc:picChg chg="add mod">
          <ac:chgData name="Monika Stepnowska" userId="S::5381068@sp255.pl::2dc2497f-1167-4696-af10-52d5b06d868d" providerId="AD" clId="Web-{A512FAB2-F877-4648-B5F1-3A8A542BF9D1}" dt="2021-04-19T09:16:34.452" v="62" actId="1076"/>
          <ac:picMkLst>
            <pc:docMk/>
            <pc:sldMk cId="772713769" sldId="257"/>
            <ac:picMk id="5" creationId="{34C46990-445F-4297-8E82-853557020A18}"/>
          </ac:picMkLst>
        </pc:picChg>
      </pc:sldChg>
      <pc:sldChg chg="modSp new modTransition">
        <pc:chgData name="Monika Stepnowska" userId="S::5381068@sp255.pl::2dc2497f-1167-4696-af10-52d5b06d868d" providerId="AD" clId="Web-{A512FAB2-F877-4648-B5F1-3A8A542BF9D1}" dt="2021-04-19T09:29:10.033" v="309"/>
        <pc:sldMkLst>
          <pc:docMk/>
          <pc:sldMk cId="2574281881" sldId="257"/>
        </pc:sldMkLst>
        <pc:spChg chg="mod">
          <ac:chgData name="Monika Stepnowska" userId="S::5381068@sp255.pl::2dc2497f-1167-4696-af10-52d5b06d868d" providerId="AD" clId="Web-{A512FAB2-F877-4648-B5F1-3A8A542BF9D1}" dt="2021-04-19T09:18:32.549" v="103" actId="20577"/>
          <ac:spMkLst>
            <pc:docMk/>
            <pc:sldMk cId="2574281881" sldId="257"/>
            <ac:spMk id="2" creationId="{997DD72F-01A4-4E8F-BFAD-625CEA629859}"/>
          </ac:spMkLst>
        </pc:spChg>
        <pc:spChg chg="mod">
          <ac:chgData name="Monika Stepnowska" userId="S::5381068@sp255.pl::2dc2497f-1167-4696-af10-52d5b06d868d" providerId="AD" clId="Web-{A512FAB2-F877-4648-B5F1-3A8A542BF9D1}" dt="2021-04-19T09:24:09.916" v="278" actId="20577"/>
          <ac:spMkLst>
            <pc:docMk/>
            <pc:sldMk cId="2574281881" sldId="257"/>
            <ac:spMk id="3" creationId="{EFD59BFA-F024-4480-B815-3F63BB2ED4B3}"/>
          </ac:spMkLst>
        </pc:spChg>
      </pc:sldChg>
      <pc:sldChg chg="addSp modSp new modTransition">
        <pc:chgData name="Monika Stepnowska" userId="S::5381068@sp255.pl::2dc2497f-1167-4696-af10-52d5b06d868d" providerId="AD" clId="Web-{A512FAB2-F877-4648-B5F1-3A8A542BF9D1}" dt="2021-04-19T09:29:38.143" v="310"/>
        <pc:sldMkLst>
          <pc:docMk/>
          <pc:sldMk cId="3313261290" sldId="258"/>
        </pc:sldMkLst>
        <pc:spChg chg="add mod">
          <ac:chgData name="Monika Stepnowska" userId="S::5381068@sp255.pl::2dc2497f-1167-4696-af10-52d5b06d868d" providerId="AD" clId="Web-{A512FAB2-F877-4648-B5F1-3A8A542BF9D1}" dt="2021-04-19T09:24:51.105" v="287" actId="1076"/>
          <ac:spMkLst>
            <pc:docMk/>
            <pc:sldMk cId="3313261290" sldId="258"/>
            <ac:spMk id="3" creationId="{28FD3FD7-97C4-487E-9C70-217B825E55A9}"/>
          </ac:spMkLst>
        </pc:spChg>
        <pc:spChg chg="add mod">
          <ac:chgData name="Monika Stepnowska" userId="S::5381068@sp255.pl::2dc2497f-1167-4696-af10-52d5b06d868d" providerId="AD" clId="Web-{A512FAB2-F877-4648-B5F1-3A8A542BF9D1}" dt="2021-04-19T09:26:51.873" v="304" actId="20577"/>
          <ac:spMkLst>
            <pc:docMk/>
            <pc:sldMk cId="3313261290" sldId="258"/>
            <ac:spMk id="5" creationId="{0ABFEAB3-DE6F-42E2-85A8-C04274D94B81}"/>
          </ac:spMkLst>
        </pc:spChg>
        <pc:spChg chg="add mod">
          <ac:chgData name="Monika Stepnowska" userId="S::5381068@sp255.pl::2dc2497f-1167-4696-af10-52d5b06d868d" providerId="AD" clId="Web-{A512FAB2-F877-4648-B5F1-3A8A542BF9D1}" dt="2021-04-19T09:26:12.388" v="300"/>
          <ac:spMkLst>
            <pc:docMk/>
            <pc:sldMk cId="3313261290" sldId="258"/>
            <ac:spMk id="6" creationId="{A0A7C7B3-8509-49F0-B4A7-B6A97A3443D1}"/>
          </ac:spMkLst>
        </pc:spChg>
        <pc:picChg chg="add mod">
          <ac:chgData name="Monika Stepnowska" userId="S::5381068@sp255.pl::2dc2497f-1167-4696-af10-52d5b06d868d" providerId="AD" clId="Web-{A512FAB2-F877-4648-B5F1-3A8A542BF9D1}" dt="2021-04-19T09:24:57.917" v="289" actId="1076"/>
          <ac:picMkLst>
            <pc:docMk/>
            <pc:sldMk cId="3313261290" sldId="258"/>
            <ac:picMk id="2" creationId="{4CBB1421-9798-4237-A991-6CD259299A64}"/>
          </ac:picMkLst>
        </pc:picChg>
      </pc:sldChg>
      <pc:sldChg chg="modSp new modTransition">
        <pc:chgData name="Monika Stepnowska" userId="S::5381068@sp255.pl::2dc2497f-1167-4696-af10-52d5b06d868d" providerId="AD" clId="Web-{A512FAB2-F877-4648-B5F1-3A8A542BF9D1}" dt="2021-04-19T09:32:53.179" v="393" actId="20577"/>
        <pc:sldMkLst>
          <pc:docMk/>
          <pc:sldMk cId="1568154480" sldId="259"/>
        </pc:sldMkLst>
        <pc:spChg chg="mod">
          <ac:chgData name="Monika Stepnowska" userId="S::5381068@sp255.pl::2dc2497f-1167-4696-af10-52d5b06d868d" providerId="AD" clId="Web-{A512FAB2-F877-4648-B5F1-3A8A542BF9D1}" dt="2021-04-19T09:32:53.179" v="393" actId="20577"/>
          <ac:spMkLst>
            <pc:docMk/>
            <pc:sldMk cId="1568154480" sldId="259"/>
            <ac:spMk id="3" creationId="{E9102A7F-4EDC-45AF-A941-D1A5FA716919}"/>
          </ac:spMkLst>
        </pc:spChg>
      </pc:sldChg>
      <pc:sldChg chg="modSp new ord modTransition">
        <pc:chgData name="Monika Stepnowska" userId="S::5381068@sp255.pl::2dc2497f-1167-4696-af10-52d5b06d868d" providerId="AD" clId="Web-{A512FAB2-F877-4648-B5F1-3A8A542BF9D1}" dt="2021-04-19T09:41:02.112" v="457"/>
        <pc:sldMkLst>
          <pc:docMk/>
          <pc:sldMk cId="3939770679" sldId="260"/>
        </pc:sldMkLst>
        <pc:spChg chg="mod">
          <ac:chgData name="Monika Stepnowska" userId="S::5381068@sp255.pl::2dc2497f-1167-4696-af10-52d5b06d868d" providerId="AD" clId="Web-{A512FAB2-F877-4648-B5F1-3A8A542BF9D1}" dt="2021-04-19T09:33:09.179" v="407" actId="20577"/>
          <ac:spMkLst>
            <pc:docMk/>
            <pc:sldMk cId="3939770679" sldId="260"/>
            <ac:spMk id="2" creationId="{BA188ABC-D400-471B-89A0-3B086E25A8C0}"/>
          </ac:spMkLst>
        </pc:spChg>
        <pc:spChg chg="mod">
          <ac:chgData name="Monika Stepnowska" userId="S::5381068@sp255.pl::2dc2497f-1167-4696-af10-52d5b06d868d" providerId="AD" clId="Web-{A512FAB2-F877-4648-B5F1-3A8A542BF9D1}" dt="2021-04-19T09:34:08.665" v="437" actId="20577"/>
          <ac:spMkLst>
            <pc:docMk/>
            <pc:sldMk cId="3939770679" sldId="260"/>
            <ac:spMk id="3" creationId="{F198E687-94AB-4677-922A-6FCC16E631CC}"/>
          </ac:spMkLst>
        </pc:spChg>
      </pc:sldChg>
      <pc:sldChg chg="addSp modSp new modTransition">
        <pc:chgData name="Monika Stepnowska" userId="S::5381068@sp255.pl::2dc2497f-1167-4696-af10-52d5b06d868d" providerId="AD" clId="Web-{A512FAB2-F877-4648-B5F1-3A8A542BF9D1}" dt="2021-04-19T09:40:18.424" v="456"/>
        <pc:sldMkLst>
          <pc:docMk/>
          <pc:sldMk cId="2258590363" sldId="261"/>
        </pc:sldMkLst>
        <pc:spChg chg="add mod">
          <ac:chgData name="Monika Stepnowska" userId="S::5381068@sp255.pl::2dc2497f-1167-4696-af10-52d5b06d868d" providerId="AD" clId="Web-{A512FAB2-F877-4648-B5F1-3A8A542BF9D1}" dt="2021-04-19T09:39:11.328" v="445" actId="20577"/>
          <ac:spMkLst>
            <pc:docMk/>
            <pc:sldMk cId="2258590363" sldId="261"/>
            <ac:spMk id="3" creationId="{21FD5850-1718-4106-94D2-72BC28F51033}"/>
          </ac:spMkLst>
        </pc:spChg>
        <pc:spChg chg="add mod">
          <ac:chgData name="Monika Stepnowska" userId="S::5381068@sp255.pl::2dc2497f-1167-4696-af10-52d5b06d868d" providerId="AD" clId="Web-{A512FAB2-F877-4648-B5F1-3A8A542BF9D1}" dt="2021-04-19T09:39:53.142" v="452"/>
          <ac:spMkLst>
            <pc:docMk/>
            <pc:sldMk cId="2258590363" sldId="261"/>
            <ac:spMk id="5" creationId="{5A37DA8E-62B4-46F7-AADE-E7D8982A7016}"/>
          </ac:spMkLst>
        </pc:spChg>
        <pc:spChg chg="add mod">
          <ac:chgData name="Monika Stepnowska" userId="S::5381068@sp255.pl::2dc2497f-1167-4696-af10-52d5b06d868d" providerId="AD" clId="Web-{A512FAB2-F877-4648-B5F1-3A8A542BF9D1}" dt="2021-04-19T09:40:07.111" v="455" actId="14100"/>
          <ac:spMkLst>
            <pc:docMk/>
            <pc:sldMk cId="2258590363" sldId="261"/>
            <ac:spMk id="6" creationId="{9E331FB2-CA94-4CE8-95B1-AE2164F8FBB8}"/>
          </ac:spMkLst>
        </pc:spChg>
        <pc:picChg chg="add mod">
          <ac:chgData name="Monika Stepnowska" userId="S::5381068@sp255.pl::2dc2497f-1167-4696-af10-52d5b06d868d" providerId="AD" clId="Web-{A512FAB2-F877-4648-B5F1-3A8A542BF9D1}" dt="2021-04-19T09:39:18.594" v="447" actId="14100"/>
          <ac:picMkLst>
            <pc:docMk/>
            <pc:sldMk cId="2258590363" sldId="261"/>
            <ac:picMk id="2" creationId="{D5ADC2B3-4DC4-403A-AF6B-7B9595FE7FCB}"/>
          </ac:picMkLst>
        </pc:picChg>
      </pc:sldChg>
      <pc:sldChg chg="modSp new modTransition">
        <pc:chgData name="Monika Stepnowska" userId="S::5381068@sp255.pl::2dc2497f-1167-4696-af10-52d5b06d868d" providerId="AD" clId="Web-{A512FAB2-F877-4648-B5F1-3A8A542BF9D1}" dt="2021-04-19T09:44:38.977" v="560"/>
        <pc:sldMkLst>
          <pc:docMk/>
          <pc:sldMk cId="1807287238" sldId="262"/>
        </pc:sldMkLst>
        <pc:spChg chg="mod">
          <ac:chgData name="Monika Stepnowska" userId="S::5381068@sp255.pl::2dc2497f-1167-4696-af10-52d5b06d868d" providerId="AD" clId="Web-{A512FAB2-F877-4648-B5F1-3A8A542BF9D1}" dt="2021-04-19T09:44:11.226" v="559" actId="20577"/>
          <ac:spMkLst>
            <pc:docMk/>
            <pc:sldMk cId="1807287238" sldId="262"/>
            <ac:spMk id="2" creationId="{0351CE1A-2631-486F-A972-9C41CAF9F899}"/>
          </ac:spMkLst>
        </pc:spChg>
      </pc:sldChg>
      <pc:sldChg chg="addSp modSp new">
        <pc:chgData name="Monika Stepnowska" userId="S::5381068@sp255.pl::2dc2497f-1167-4696-af10-52d5b06d868d" providerId="AD" clId="Web-{A512FAB2-F877-4648-B5F1-3A8A542BF9D1}" dt="2021-04-19T09:48:15.779" v="577" actId="14100"/>
        <pc:sldMkLst>
          <pc:docMk/>
          <pc:sldMk cId="2138328241" sldId="263"/>
        </pc:sldMkLst>
        <pc:spChg chg="add mod">
          <ac:chgData name="Monika Stepnowska" userId="S::5381068@sp255.pl::2dc2497f-1167-4696-af10-52d5b06d868d" providerId="AD" clId="Web-{A512FAB2-F877-4648-B5F1-3A8A542BF9D1}" dt="2021-04-19T09:47:13.199" v="567" actId="20577"/>
          <ac:spMkLst>
            <pc:docMk/>
            <pc:sldMk cId="2138328241" sldId="263"/>
            <ac:spMk id="3" creationId="{6D1821A4-3602-4892-BEFB-F406C7C1D549}"/>
          </ac:spMkLst>
        </pc:spChg>
        <pc:spChg chg="add mod">
          <ac:chgData name="Monika Stepnowska" userId="S::5381068@sp255.pl::2dc2497f-1167-4696-af10-52d5b06d868d" providerId="AD" clId="Web-{A512FAB2-F877-4648-B5F1-3A8A542BF9D1}" dt="2021-04-19T09:47:49.184" v="574" actId="14100"/>
          <ac:spMkLst>
            <pc:docMk/>
            <pc:sldMk cId="2138328241" sldId="263"/>
            <ac:spMk id="5" creationId="{BB39B8E3-046A-4D12-B235-F4294CFD6A64}"/>
          </ac:spMkLst>
        </pc:spChg>
        <pc:spChg chg="add mod">
          <ac:chgData name="Monika Stepnowska" userId="S::5381068@sp255.pl::2dc2497f-1167-4696-af10-52d5b06d868d" providerId="AD" clId="Web-{A512FAB2-F877-4648-B5F1-3A8A542BF9D1}" dt="2021-04-19T09:48:15.779" v="577" actId="14100"/>
          <ac:spMkLst>
            <pc:docMk/>
            <pc:sldMk cId="2138328241" sldId="263"/>
            <ac:spMk id="6" creationId="{C9EBB0D6-679E-4CFD-B865-3C52C168BEC3}"/>
          </ac:spMkLst>
        </pc:spChg>
        <pc:picChg chg="add mod">
          <ac:chgData name="Monika Stepnowska" userId="S::5381068@sp255.pl::2dc2497f-1167-4696-af10-52d5b06d868d" providerId="AD" clId="Web-{A512FAB2-F877-4648-B5F1-3A8A542BF9D1}" dt="2021-04-19T09:47:30.981" v="571" actId="1076"/>
          <ac:picMkLst>
            <pc:docMk/>
            <pc:sldMk cId="2138328241" sldId="263"/>
            <ac:picMk id="2" creationId="{0F98075E-1DBA-4197-B13E-81969F65AEC6}"/>
          </ac:picMkLst>
        </pc:picChg>
      </pc:sldChg>
      <pc:sldMasterChg chg="del delSldLayout">
        <pc:chgData name="Monika Stepnowska" userId="S::5381068@sp255.pl::2dc2497f-1167-4696-af10-52d5b06d868d" providerId="AD" clId="Web-{A512FAB2-F877-4648-B5F1-3A8A542BF9D1}" dt="2021-04-19T09:08:46.926" v="7"/>
        <pc:sldMasterMkLst>
          <pc:docMk/>
          <pc:sldMasterMk cId="3926633689" sldId="2147483648"/>
        </pc:sldMasterMkLst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">
        <pc:chgData name="Monika Stepnowska" userId="S::5381068@sp255.pl::2dc2497f-1167-4696-af10-52d5b06d868d" providerId="AD" clId="Web-{A512FAB2-F877-4648-B5F1-3A8A542BF9D1}" dt="2021-04-19T09:08:46.926" v="7"/>
        <pc:sldMasterMkLst>
          <pc:docMk/>
          <pc:sldMasterMk cId="3835933805" sldId="2147483738"/>
        </pc:sldMasterMkLst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2627227243" sldId="2147483727"/>
          </pc:sldLayoutMkLst>
        </pc:sldLayoutChg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3656196979" sldId="2147483728"/>
          </pc:sldLayoutMkLst>
        </pc:sldLayoutChg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1483962389" sldId="2147483729"/>
          </pc:sldLayoutMkLst>
        </pc:sldLayoutChg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271447763" sldId="2147483730"/>
          </pc:sldLayoutMkLst>
        </pc:sldLayoutChg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1677879399" sldId="2147483731"/>
          </pc:sldLayoutMkLst>
        </pc:sldLayoutChg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3121704864" sldId="2147483732"/>
          </pc:sldLayoutMkLst>
        </pc:sldLayoutChg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2581853473" sldId="2147483733"/>
          </pc:sldLayoutMkLst>
        </pc:sldLayoutChg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1053436823" sldId="2147483734"/>
          </pc:sldLayoutMkLst>
        </pc:sldLayoutChg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1026126205" sldId="2147483735"/>
          </pc:sldLayoutMkLst>
        </pc:sldLayoutChg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1421149685" sldId="2147483736"/>
          </pc:sldLayoutMkLst>
        </pc:sldLayoutChg>
        <pc:sldLayoutChg chg="add">
          <pc:chgData name="Monika Stepnowska" userId="S::5381068@sp255.pl::2dc2497f-1167-4696-af10-52d5b06d868d" providerId="AD" clId="Web-{A512FAB2-F877-4648-B5F1-3A8A542BF9D1}" dt="2021-04-19T09:08:46.926" v="7"/>
          <pc:sldLayoutMkLst>
            <pc:docMk/>
            <pc:sldMasterMk cId="3835933805" sldId="2147483738"/>
            <pc:sldLayoutMk cId="3715417527" sldId="2147483737"/>
          </pc:sldLayoutMkLst>
        </pc:sldLayoutChg>
      </pc:sldMasterChg>
    </pc:docChg>
  </pc:docChgLst>
  <pc:docChgLst>
    <pc:chgData name="Monika Stepnowska" userId="S::5381068@sp255.pl::2dc2497f-1167-4696-af10-52d5b06d868d" providerId="AD" clId="Web-{5C5B5C0D-8127-BDEE-865D-C6543B50E0D0}"/>
    <pc:docChg chg="addSld delSld modSld">
      <pc:chgData name="Monika Stepnowska" userId="S::5381068@sp255.pl::2dc2497f-1167-4696-af10-52d5b06d868d" providerId="AD" clId="Web-{5C5B5C0D-8127-BDEE-865D-C6543B50E0D0}" dt="2021-04-26T09:18:08.280" v="640"/>
      <pc:docMkLst>
        <pc:docMk/>
      </pc:docMkLst>
      <pc:sldChg chg="modTransition">
        <pc:chgData name="Monika Stepnowska" userId="S::5381068@sp255.pl::2dc2497f-1167-4696-af10-52d5b06d868d" providerId="AD" clId="Web-{5C5B5C0D-8127-BDEE-865D-C6543B50E0D0}" dt="2021-04-26T08:47:38.056" v="127"/>
        <pc:sldMkLst>
          <pc:docMk/>
          <pc:sldMk cId="2138328241" sldId="263"/>
        </pc:sldMkLst>
      </pc:sldChg>
      <pc:sldChg chg="modSp new modTransition">
        <pc:chgData name="Monika Stepnowska" userId="S::5381068@sp255.pl::2dc2497f-1167-4696-af10-52d5b06d868d" providerId="AD" clId="Web-{5C5B5C0D-8127-BDEE-865D-C6543B50E0D0}" dt="2021-04-26T08:47:51.682" v="128"/>
        <pc:sldMkLst>
          <pc:docMk/>
          <pc:sldMk cId="2409866237" sldId="264"/>
        </pc:sldMkLst>
        <pc:spChg chg="mod">
          <ac:chgData name="Monika Stepnowska" userId="S::5381068@sp255.pl::2dc2497f-1167-4696-af10-52d5b06d868d" providerId="AD" clId="Web-{5C5B5C0D-8127-BDEE-865D-C6543B50E0D0}" dt="2021-04-26T08:39:44.418" v="59" actId="14100"/>
          <ac:spMkLst>
            <pc:docMk/>
            <pc:sldMk cId="2409866237" sldId="264"/>
            <ac:spMk id="2" creationId="{15562263-3C88-480D-877B-C635CA275C4A}"/>
          </ac:spMkLst>
        </pc:spChg>
      </pc:sldChg>
      <pc:sldChg chg="addSp modSp new mod modTransition setBg">
        <pc:chgData name="Monika Stepnowska" userId="S::5381068@sp255.pl::2dc2497f-1167-4696-af10-52d5b06d868d" providerId="AD" clId="Web-{5C5B5C0D-8127-BDEE-865D-C6543B50E0D0}" dt="2021-04-26T08:47:58.917" v="129"/>
        <pc:sldMkLst>
          <pc:docMk/>
          <pc:sldMk cId="1692171669" sldId="265"/>
        </pc:sldMkLst>
        <pc:spChg chg="add mod">
          <ac:chgData name="Monika Stepnowska" userId="S::5381068@sp255.pl::2dc2497f-1167-4696-af10-52d5b06d868d" providerId="AD" clId="Web-{5C5B5C0D-8127-BDEE-865D-C6543B50E0D0}" dt="2021-04-26T08:41:32.862" v="66" actId="20577"/>
          <ac:spMkLst>
            <pc:docMk/>
            <pc:sldMk cId="1692171669" sldId="265"/>
            <ac:spMk id="3" creationId="{B4D733B4-0CB0-467F-A9E4-06134CA22F1B}"/>
          </ac:spMkLst>
        </pc:spChg>
        <pc:spChg chg="add">
          <ac:chgData name="Monika Stepnowska" userId="S::5381068@sp255.pl::2dc2497f-1167-4696-af10-52d5b06d868d" providerId="AD" clId="Web-{5C5B5C0D-8127-BDEE-865D-C6543B50E0D0}" dt="2021-04-26T08:42:02.176" v="73"/>
          <ac:spMkLst>
            <pc:docMk/>
            <pc:sldMk cId="1692171669" sldId="265"/>
            <ac:spMk id="8" creationId="{AB8C311F-7253-4AED-9701-7FC0708C41C7}"/>
          </ac:spMkLst>
        </pc:spChg>
        <pc:spChg chg="add">
          <ac:chgData name="Monika Stepnowska" userId="S::5381068@sp255.pl::2dc2497f-1167-4696-af10-52d5b06d868d" providerId="AD" clId="Web-{5C5B5C0D-8127-BDEE-865D-C6543B50E0D0}" dt="2021-04-26T08:42:02.176" v="73"/>
          <ac:spMkLst>
            <pc:docMk/>
            <pc:sldMk cId="1692171669" sldId="265"/>
            <ac:spMk id="10" creationId="{E2384209-CB15-4CDF-9D31-C44FD9A3F20D}"/>
          </ac:spMkLst>
        </pc:spChg>
        <pc:spChg chg="add">
          <ac:chgData name="Monika Stepnowska" userId="S::5381068@sp255.pl::2dc2497f-1167-4696-af10-52d5b06d868d" providerId="AD" clId="Web-{5C5B5C0D-8127-BDEE-865D-C6543B50E0D0}" dt="2021-04-26T08:42:02.176" v="73"/>
          <ac:spMkLst>
            <pc:docMk/>
            <pc:sldMk cId="1692171669" sldId="265"/>
            <ac:spMk id="12" creationId="{2633B3B5-CC90-43F0-8714-D31D1F3F0209}"/>
          </ac:spMkLst>
        </pc:spChg>
        <pc:spChg chg="add">
          <ac:chgData name="Monika Stepnowska" userId="S::5381068@sp255.pl::2dc2497f-1167-4696-af10-52d5b06d868d" providerId="AD" clId="Web-{5C5B5C0D-8127-BDEE-865D-C6543B50E0D0}" dt="2021-04-26T08:42:02.176" v="73"/>
          <ac:spMkLst>
            <pc:docMk/>
            <pc:sldMk cId="1692171669" sldId="265"/>
            <ac:spMk id="14" creationId="{A8D57A06-A426-446D-B02C-A2DC6B62E45E}"/>
          </ac:spMkLst>
        </pc:spChg>
        <pc:picChg chg="add mod">
          <ac:chgData name="Monika Stepnowska" userId="S::5381068@sp255.pl::2dc2497f-1167-4696-af10-52d5b06d868d" providerId="AD" clId="Web-{5C5B5C0D-8127-BDEE-865D-C6543B50E0D0}" dt="2021-04-26T08:42:02.176" v="73"/>
          <ac:picMkLst>
            <pc:docMk/>
            <pc:sldMk cId="1692171669" sldId="265"/>
            <ac:picMk id="2" creationId="{B60D0560-33C2-45E2-926C-23418B38BCC4}"/>
          </ac:picMkLst>
        </pc:picChg>
      </pc:sldChg>
      <pc:sldChg chg="modSp new modTransition">
        <pc:chgData name="Monika Stepnowska" userId="S::5381068@sp255.pl::2dc2497f-1167-4696-af10-52d5b06d868d" providerId="AD" clId="Web-{5C5B5C0D-8127-BDEE-865D-C6543B50E0D0}" dt="2021-04-26T08:50:33.724" v="132"/>
        <pc:sldMkLst>
          <pc:docMk/>
          <pc:sldMk cId="1458543708" sldId="266"/>
        </pc:sldMkLst>
        <pc:spChg chg="mod">
          <ac:chgData name="Monika Stepnowska" userId="S::5381068@sp255.pl::2dc2497f-1167-4696-af10-52d5b06d868d" providerId="AD" clId="Web-{5C5B5C0D-8127-BDEE-865D-C6543B50E0D0}" dt="2021-04-26T08:46:51.054" v="126" actId="14100"/>
          <ac:spMkLst>
            <pc:docMk/>
            <pc:sldMk cId="1458543708" sldId="266"/>
            <ac:spMk id="2" creationId="{0D11FBFC-F665-4388-9D1D-B93F4D499722}"/>
          </ac:spMkLst>
        </pc:spChg>
      </pc:sldChg>
      <pc:sldChg chg="addSp modSp new mod modTransition setBg">
        <pc:chgData name="Monika Stepnowska" userId="S::5381068@sp255.pl::2dc2497f-1167-4696-af10-52d5b06d868d" providerId="AD" clId="Web-{5C5B5C0D-8127-BDEE-865D-C6543B50E0D0}" dt="2021-04-26T08:54:26.972" v="152" actId="14100"/>
        <pc:sldMkLst>
          <pc:docMk/>
          <pc:sldMk cId="2990634120" sldId="267"/>
        </pc:sldMkLst>
        <pc:spChg chg="add mod">
          <ac:chgData name="Monika Stepnowska" userId="S::5381068@sp255.pl::2dc2497f-1167-4696-af10-52d5b06d868d" providerId="AD" clId="Web-{5C5B5C0D-8127-BDEE-865D-C6543B50E0D0}" dt="2021-04-26T08:54:26.972" v="152" actId="14100"/>
          <ac:spMkLst>
            <pc:docMk/>
            <pc:sldMk cId="2990634120" sldId="267"/>
            <ac:spMk id="3" creationId="{84434BCF-1C1E-41AC-9D6B-8D64B65DDA8F}"/>
          </ac:spMkLst>
        </pc:spChg>
        <pc:spChg chg="add">
          <ac:chgData name="Monika Stepnowska" userId="S::5381068@sp255.pl::2dc2497f-1167-4696-af10-52d5b06d868d" providerId="AD" clId="Web-{5C5B5C0D-8127-BDEE-865D-C6543B50E0D0}" dt="2021-04-26T08:53:57.408" v="137"/>
          <ac:spMkLst>
            <pc:docMk/>
            <pc:sldMk cId="2990634120" sldId="267"/>
            <ac:spMk id="8" creationId="{AB8C311F-7253-4AED-9701-7FC0708C41C7}"/>
          </ac:spMkLst>
        </pc:spChg>
        <pc:spChg chg="add">
          <ac:chgData name="Monika Stepnowska" userId="S::5381068@sp255.pl::2dc2497f-1167-4696-af10-52d5b06d868d" providerId="AD" clId="Web-{5C5B5C0D-8127-BDEE-865D-C6543B50E0D0}" dt="2021-04-26T08:53:57.408" v="137"/>
          <ac:spMkLst>
            <pc:docMk/>
            <pc:sldMk cId="2990634120" sldId="267"/>
            <ac:spMk id="10" creationId="{E2384209-CB15-4CDF-9D31-C44FD9A3F20D}"/>
          </ac:spMkLst>
        </pc:spChg>
        <pc:spChg chg="add">
          <ac:chgData name="Monika Stepnowska" userId="S::5381068@sp255.pl::2dc2497f-1167-4696-af10-52d5b06d868d" providerId="AD" clId="Web-{5C5B5C0D-8127-BDEE-865D-C6543B50E0D0}" dt="2021-04-26T08:53:57.408" v="137"/>
          <ac:spMkLst>
            <pc:docMk/>
            <pc:sldMk cId="2990634120" sldId="267"/>
            <ac:spMk id="12" creationId="{2633B3B5-CC90-43F0-8714-D31D1F3F0209}"/>
          </ac:spMkLst>
        </pc:spChg>
        <pc:spChg chg="add">
          <ac:chgData name="Monika Stepnowska" userId="S::5381068@sp255.pl::2dc2497f-1167-4696-af10-52d5b06d868d" providerId="AD" clId="Web-{5C5B5C0D-8127-BDEE-865D-C6543B50E0D0}" dt="2021-04-26T08:53:57.408" v="137"/>
          <ac:spMkLst>
            <pc:docMk/>
            <pc:sldMk cId="2990634120" sldId="267"/>
            <ac:spMk id="14" creationId="{A8D57A06-A426-446D-B02C-A2DC6B62E45E}"/>
          </ac:spMkLst>
        </pc:spChg>
        <pc:picChg chg="add mod">
          <ac:chgData name="Monika Stepnowska" userId="S::5381068@sp255.pl::2dc2497f-1167-4696-af10-52d5b06d868d" providerId="AD" clId="Web-{5C5B5C0D-8127-BDEE-865D-C6543B50E0D0}" dt="2021-04-26T08:53:57.408" v="137"/>
          <ac:picMkLst>
            <pc:docMk/>
            <pc:sldMk cId="2990634120" sldId="267"/>
            <ac:picMk id="2" creationId="{51565FBA-3843-4F26-9F1D-272F0390B673}"/>
          </ac:picMkLst>
        </pc:picChg>
      </pc:sldChg>
      <pc:sldChg chg="modSp new modTransition">
        <pc:chgData name="Monika Stepnowska" userId="S::5381068@sp255.pl::2dc2497f-1167-4696-af10-52d5b06d868d" providerId="AD" clId="Web-{5C5B5C0D-8127-BDEE-865D-C6543B50E0D0}" dt="2021-04-26T08:55:43.587" v="169"/>
        <pc:sldMkLst>
          <pc:docMk/>
          <pc:sldMk cId="3343524023" sldId="268"/>
        </pc:sldMkLst>
        <pc:spChg chg="mod">
          <ac:chgData name="Monika Stepnowska" userId="S::5381068@sp255.pl::2dc2497f-1167-4696-af10-52d5b06d868d" providerId="AD" clId="Web-{5C5B5C0D-8127-BDEE-865D-C6543B50E0D0}" dt="2021-04-26T08:55:28.211" v="168" actId="14100"/>
          <ac:spMkLst>
            <pc:docMk/>
            <pc:sldMk cId="3343524023" sldId="268"/>
            <ac:spMk id="2" creationId="{626487EE-731A-4A4C-A5AE-0D0C73338198}"/>
          </ac:spMkLst>
        </pc:spChg>
      </pc:sldChg>
      <pc:sldChg chg="addSp modSp new mod modTransition setBg">
        <pc:chgData name="Monika Stepnowska" userId="S::5381068@sp255.pl::2dc2497f-1167-4696-af10-52d5b06d868d" providerId="AD" clId="Web-{5C5B5C0D-8127-BDEE-865D-C6543B50E0D0}" dt="2021-04-26T08:58:17.127" v="178"/>
        <pc:sldMkLst>
          <pc:docMk/>
          <pc:sldMk cId="2776775083" sldId="269"/>
        </pc:sldMkLst>
        <pc:spChg chg="add mod">
          <ac:chgData name="Monika Stepnowska" userId="S::5381068@sp255.pl::2dc2497f-1167-4696-af10-52d5b06d868d" providerId="AD" clId="Web-{5C5B5C0D-8127-BDEE-865D-C6543B50E0D0}" dt="2021-04-26T08:58:02.111" v="177" actId="20577"/>
          <ac:spMkLst>
            <pc:docMk/>
            <pc:sldMk cId="2776775083" sldId="269"/>
            <ac:spMk id="3" creationId="{B5303E63-599E-430F-A04D-69FB5A4FDB76}"/>
          </ac:spMkLst>
        </pc:spChg>
        <pc:spChg chg="add">
          <ac:chgData name="Monika Stepnowska" userId="S::5381068@sp255.pl::2dc2497f-1167-4696-af10-52d5b06d868d" providerId="AD" clId="Web-{5C5B5C0D-8127-BDEE-865D-C6543B50E0D0}" dt="2021-04-26T08:58:17.127" v="178"/>
          <ac:spMkLst>
            <pc:docMk/>
            <pc:sldMk cId="2776775083" sldId="269"/>
            <ac:spMk id="8" creationId="{AB8C311F-7253-4AED-9701-7FC0708C41C7}"/>
          </ac:spMkLst>
        </pc:spChg>
        <pc:spChg chg="add">
          <ac:chgData name="Monika Stepnowska" userId="S::5381068@sp255.pl::2dc2497f-1167-4696-af10-52d5b06d868d" providerId="AD" clId="Web-{5C5B5C0D-8127-BDEE-865D-C6543B50E0D0}" dt="2021-04-26T08:58:17.127" v="178"/>
          <ac:spMkLst>
            <pc:docMk/>
            <pc:sldMk cId="2776775083" sldId="269"/>
            <ac:spMk id="10" creationId="{E2384209-CB15-4CDF-9D31-C44FD9A3F20D}"/>
          </ac:spMkLst>
        </pc:spChg>
        <pc:spChg chg="add">
          <ac:chgData name="Monika Stepnowska" userId="S::5381068@sp255.pl::2dc2497f-1167-4696-af10-52d5b06d868d" providerId="AD" clId="Web-{5C5B5C0D-8127-BDEE-865D-C6543B50E0D0}" dt="2021-04-26T08:58:17.127" v="178"/>
          <ac:spMkLst>
            <pc:docMk/>
            <pc:sldMk cId="2776775083" sldId="269"/>
            <ac:spMk id="12" creationId="{2633B3B5-CC90-43F0-8714-D31D1F3F0209}"/>
          </ac:spMkLst>
        </pc:spChg>
        <pc:spChg chg="add">
          <ac:chgData name="Monika Stepnowska" userId="S::5381068@sp255.pl::2dc2497f-1167-4696-af10-52d5b06d868d" providerId="AD" clId="Web-{5C5B5C0D-8127-BDEE-865D-C6543B50E0D0}" dt="2021-04-26T08:58:17.127" v="178"/>
          <ac:spMkLst>
            <pc:docMk/>
            <pc:sldMk cId="2776775083" sldId="269"/>
            <ac:spMk id="14" creationId="{A8D57A06-A426-446D-B02C-A2DC6B62E45E}"/>
          </ac:spMkLst>
        </pc:spChg>
        <pc:picChg chg="add mod">
          <ac:chgData name="Monika Stepnowska" userId="S::5381068@sp255.pl::2dc2497f-1167-4696-af10-52d5b06d868d" providerId="AD" clId="Web-{5C5B5C0D-8127-BDEE-865D-C6543B50E0D0}" dt="2021-04-26T08:58:17.127" v="178"/>
          <ac:picMkLst>
            <pc:docMk/>
            <pc:sldMk cId="2776775083" sldId="269"/>
            <ac:picMk id="2" creationId="{F19CC766-3739-466F-ABB0-3E82BF6D8575}"/>
          </ac:picMkLst>
        </pc:picChg>
      </pc:sldChg>
      <pc:sldChg chg="addSp modSp new mod setBg addAnim">
        <pc:chgData name="Monika Stepnowska" userId="S::5381068@sp255.pl::2dc2497f-1167-4696-af10-52d5b06d868d" providerId="AD" clId="Web-{5C5B5C0D-8127-BDEE-865D-C6543B50E0D0}" dt="2021-04-26T09:00:55.403" v="215" actId="20577"/>
        <pc:sldMkLst>
          <pc:docMk/>
          <pc:sldMk cId="3988130690" sldId="270"/>
        </pc:sldMkLst>
        <pc:spChg chg="mod">
          <ac:chgData name="Monika Stepnowska" userId="S::5381068@sp255.pl::2dc2497f-1167-4696-af10-52d5b06d868d" providerId="AD" clId="Web-{5C5B5C0D-8127-BDEE-865D-C6543B50E0D0}" dt="2021-04-26T09:00:55.403" v="215" actId="20577"/>
          <ac:spMkLst>
            <pc:docMk/>
            <pc:sldMk cId="3988130690" sldId="270"/>
            <ac:spMk id="2" creationId="{0BF4E6D7-7073-420C-AD0D-41D2C1C50ACC}"/>
          </ac:spMkLst>
        </pc:spChg>
        <pc:spChg chg="add">
          <ac:chgData name="Monika Stepnowska" userId="S::5381068@sp255.pl::2dc2497f-1167-4696-af10-52d5b06d868d" providerId="AD" clId="Web-{5C5B5C0D-8127-BDEE-865D-C6543B50E0D0}" dt="2021-04-26T09:00:26.557" v="212"/>
          <ac:spMkLst>
            <pc:docMk/>
            <pc:sldMk cId="3988130690" sldId="270"/>
            <ac:spMk id="7" creationId="{BD4C0BBB-0042-4603-A226-6117F3FD5B3C}"/>
          </ac:spMkLst>
        </pc:spChg>
        <pc:spChg chg="add">
          <ac:chgData name="Monika Stepnowska" userId="S::5381068@sp255.pl::2dc2497f-1167-4696-af10-52d5b06d868d" providerId="AD" clId="Web-{5C5B5C0D-8127-BDEE-865D-C6543B50E0D0}" dt="2021-04-26T09:00:26.557" v="212"/>
          <ac:spMkLst>
            <pc:docMk/>
            <pc:sldMk cId="3988130690" sldId="270"/>
            <ac:spMk id="9" creationId="{EC44F520-2598-460E-9F91-B02F60830CA2}"/>
          </ac:spMkLst>
        </pc:spChg>
        <pc:spChg chg="add">
          <ac:chgData name="Monika Stepnowska" userId="S::5381068@sp255.pl::2dc2497f-1167-4696-af10-52d5b06d868d" providerId="AD" clId="Web-{5C5B5C0D-8127-BDEE-865D-C6543B50E0D0}" dt="2021-04-26T09:00:26.557" v="212"/>
          <ac:spMkLst>
            <pc:docMk/>
            <pc:sldMk cId="3988130690" sldId="270"/>
            <ac:spMk id="11" creationId="{3698ABF1-2D7A-4C8C-A41A-095741274679}"/>
          </ac:spMkLst>
        </pc:spChg>
        <pc:spChg chg="add">
          <ac:chgData name="Monika Stepnowska" userId="S::5381068@sp255.pl::2dc2497f-1167-4696-af10-52d5b06d868d" providerId="AD" clId="Web-{5C5B5C0D-8127-BDEE-865D-C6543B50E0D0}" dt="2021-04-26T09:00:26.557" v="212"/>
          <ac:spMkLst>
            <pc:docMk/>
            <pc:sldMk cId="3988130690" sldId="270"/>
            <ac:spMk id="13" creationId="{C5E160AE-3C66-4235-84C0-BD472DE6AC3E}"/>
          </ac:spMkLst>
        </pc:spChg>
        <pc:spChg chg="add">
          <ac:chgData name="Monika Stepnowska" userId="S::5381068@sp255.pl::2dc2497f-1167-4696-af10-52d5b06d868d" providerId="AD" clId="Web-{5C5B5C0D-8127-BDEE-865D-C6543B50E0D0}" dt="2021-04-26T09:00:26.557" v="212"/>
          <ac:spMkLst>
            <pc:docMk/>
            <pc:sldMk cId="3988130690" sldId="270"/>
            <ac:spMk id="15" creationId="{A39CC7EE-929B-4FA6-BA5A-86D02B792418}"/>
          </ac:spMkLst>
        </pc:spChg>
        <pc:spChg chg="add">
          <ac:chgData name="Monika Stepnowska" userId="S::5381068@sp255.pl::2dc2497f-1167-4696-af10-52d5b06d868d" providerId="AD" clId="Web-{5C5B5C0D-8127-BDEE-865D-C6543B50E0D0}" dt="2021-04-26T09:00:26.557" v="212"/>
          <ac:spMkLst>
            <pc:docMk/>
            <pc:sldMk cId="3988130690" sldId="270"/>
            <ac:spMk id="17" creationId="{94BB87F2-3BE0-433A-AD90-24CE82FBFE43}"/>
          </ac:spMkLst>
        </pc:spChg>
        <pc:spChg chg="add">
          <ac:chgData name="Monika Stepnowska" userId="S::5381068@sp255.pl::2dc2497f-1167-4696-af10-52d5b06d868d" providerId="AD" clId="Web-{5C5B5C0D-8127-BDEE-865D-C6543B50E0D0}" dt="2021-04-26T09:00:26.557" v="212"/>
          <ac:spMkLst>
            <pc:docMk/>
            <pc:sldMk cId="3988130690" sldId="270"/>
            <ac:spMk id="19" creationId="{366B6A15-54B2-4DFA-B2EF-ED937D8CC3E7}"/>
          </ac:spMkLst>
        </pc:spChg>
        <pc:spChg chg="add">
          <ac:chgData name="Monika Stepnowska" userId="S::5381068@sp255.pl::2dc2497f-1167-4696-af10-52d5b06d868d" providerId="AD" clId="Web-{5C5B5C0D-8127-BDEE-865D-C6543B50E0D0}" dt="2021-04-26T09:00:26.557" v="212"/>
          <ac:spMkLst>
            <pc:docMk/>
            <pc:sldMk cId="3988130690" sldId="270"/>
            <ac:spMk id="21" creationId="{A60DA6D8-1AE1-42F8-808F-E247404A4473}"/>
          </ac:spMkLst>
        </pc:spChg>
      </pc:sldChg>
      <pc:sldChg chg="addSp delSp modSp new mod modTransition setBg">
        <pc:chgData name="Monika Stepnowska" userId="S::5381068@sp255.pl::2dc2497f-1167-4696-af10-52d5b06d868d" providerId="AD" clId="Web-{5C5B5C0D-8127-BDEE-865D-C6543B50E0D0}" dt="2021-04-26T09:03:59.430" v="228"/>
        <pc:sldMkLst>
          <pc:docMk/>
          <pc:sldMk cId="785845602" sldId="271"/>
        </pc:sldMkLst>
        <pc:spChg chg="add mod">
          <ac:chgData name="Monika Stepnowska" userId="S::5381068@sp255.pl::2dc2497f-1167-4696-af10-52d5b06d868d" providerId="AD" clId="Web-{5C5B5C0D-8127-BDEE-865D-C6543B50E0D0}" dt="2021-04-26T09:03:16.318" v="222" actId="20577"/>
          <ac:spMkLst>
            <pc:docMk/>
            <pc:sldMk cId="785845602" sldId="271"/>
            <ac:spMk id="3" creationId="{7211A202-A5CD-4948-9A7E-BEE8792AE6E5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3:24.584" v="226"/>
          <ac:spMkLst>
            <pc:docMk/>
            <pc:sldMk cId="785845602" sldId="271"/>
            <ac:spMk id="5" creationId="{AB8C311F-7253-4AED-9701-7FC0708C41C7}"/>
          </ac:spMkLst>
        </pc:spChg>
        <pc:spChg chg="add">
          <ac:chgData name="Monika Stepnowska" userId="S::5381068@sp255.pl::2dc2497f-1167-4696-af10-52d5b06d868d" providerId="AD" clId="Web-{5C5B5C0D-8127-BDEE-865D-C6543B50E0D0}" dt="2021-04-26T09:03:24.584" v="227"/>
          <ac:spMkLst>
            <pc:docMk/>
            <pc:sldMk cId="785845602" sldId="271"/>
            <ac:spMk id="6" creationId="{8BFCC535-F368-497D-9E47-898F8F0DD8DC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3:22.037" v="224"/>
          <ac:spMkLst>
            <pc:docMk/>
            <pc:sldMk cId="785845602" sldId="271"/>
            <ac:spMk id="8" creationId="{8BFCC535-F368-497D-9E47-898F8F0DD8DC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3:24.584" v="226"/>
          <ac:spMkLst>
            <pc:docMk/>
            <pc:sldMk cId="785845602" sldId="271"/>
            <ac:spMk id="10" creationId="{E2384209-CB15-4CDF-9D31-C44FD9A3F20D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3:24.584" v="226"/>
          <ac:spMkLst>
            <pc:docMk/>
            <pc:sldMk cId="785845602" sldId="271"/>
            <ac:spMk id="12" creationId="{2633B3B5-CC90-43F0-8714-D31D1F3F0209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3:24.584" v="226"/>
          <ac:spMkLst>
            <pc:docMk/>
            <pc:sldMk cId="785845602" sldId="271"/>
            <ac:spMk id="14" creationId="{A8D57A06-A426-446D-B02C-A2DC6B62E45E}"/>
          </ac:spMkLst>
        </pc:spChg>
        <pc:picChg chg="add mod">
          <ac:chgData name="Monika Stepnowska" userId="S::5381068@sp255.pl::2dc2497f-1167-4696-af10-52d5b06d868d" providerId="AD" clId="Web-{5C5B5C0D-8127-BDEE-865D-C6543B50E0D0}" dt="2021-04-26T09:03:24.584" v="227"/>
          <ac:picMkLst>
            <pc:docMk/>
            <pc:sldMk cId="785845602" sldId="271"/>
            <ac:picMk id="2" creationId="{E51092B5-B4E4-46F7-84C6-9E1BC96743A5}"/>
          </ac:picMkLst>
        </pc:picChg>
      </pc:sldChg>
      <pc:sldChg chg="addSp delSp modSp new mod modTransition setBg">
        <pc:chgData name="Monika Stepnowska" userId="S::5381068@sp255.pl::2dc2497f-1167-4696-af10-52d5b06d868d" providerId="AD" clId="Web-{5C5B5C0D-8127-BDEE-865D-C6543B50E0D0}" dt="2021-04-26T09:18:08.280" v="640"/>
        <pc:sldMkLst>
          <pc:docMk/>
          <pc:sldMk cId="2534705000" sldId="272"/>
        </pc:sldMkLst>
        <pc:spChg chg="mod">
          <ac:chgData name="Monika Stepnowska" userId="S::5381068@sp255.pl::2dc2497f-1167-4696-af10-52d5b06d868d" providerId="AD" clId="Web-{5C5B5C0D-8127-BDEE-865D-C6543B50E0D0}" dt="2021-04-26T09:17:56.467" v="639" actId="20577"/>
          <ac:spMkLst>
            <pc:docMk/>
            <pc:sldMk cId="2534705000" sldId="272"/>
            <ac:spMk id="2" creationId="{CC4DABA8-B8DB-423B-A7D3-81AC2F589822}"/>
          </ac:spMkLst>
        </pc:spChg>
        <pc:spChg chg="del mod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3" creationId="{9CF82410-8926-4F9D-96DB-5827679FE017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8:37.463" v="297"/>
          <ac:spMkLst>
            <pc:docMk/>
            <pc:sldMk cId="2534705000" sldId="272"/>
            <ac:spMk id="5" creationId="{B6B36A41-BF38-4C0A-BA59-CDCE04AE6C90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8:37.463" v="297"/>
          <ac:spMkLst>
            <pc:docMk/>
            <pc:sldMk cId="2534705000" sldId="272"/>
            <ac:spMk id="6" creationId="{92D36A8B-01FD-4675-9D35-FA0CC50FDCF8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8:37.463" v="297"/>
          <ac:spMkLst>
            <pc:docMk/>
            <pc:sldMk cId="2534705000" sldId="272"/>
            <ac:spMk id="7" creationId="{726D76E8-086A-40F9-B995-AEFD77D9C089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8:35.010" v="295"/>
          <ac:spMkLst>
            <pc:docMk/>
            <pc:sldMk cId="2534705000" sldId="272"/>
            <ac:spMk id="8" creationId="{45C5CC17-FF17-43CF-B073-D9051465D5CC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16:16.101" v="609"/>
          <ac:spMkLst>
            <pc:docMk/>
            <pc:sldMk cId="2534705000" sldId="272"/>
            <ac:spMk id="9" creationId="{8BEAC55E-FD3E-4A90-B4E2-D197D8038366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8:35.010" v="295"/>
          <ac:spMkLst>
            <pc:docMk/>
            <pc:sldMk cId="2534705000" sldId="272"/>
            <ac:spMk id="10" creationId="{1EBE2DDC-0D14-44E6-A1AB-2EEC09507435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16:16.101" v="609"/>
          <ac:spMkLst>
            <pc:docMk/>
            <pc:sldMk cId="2534705000" sldId="272"/>
            <ac:spMk id="11" creationId="{282DCAD1-D7F2-4CA8-960C-526B7DB37A82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8:35.010" v="295"/>
          <ac:spMkLst>
            <pc:docMk/>
            <pc:sldMk cId="2534705000" sldId="272"/>
            <ac:spMk id="12" creationId="{A8543D98-0AA2-43B4-B508-DC1DB7F3DC9A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16:16.101" v="609"/>
          <ac:spMkLst>
            <pc:docMk/>
            <pc:sldMk cId="2534705000" sldId="272"/>
            <ac:spMk id="13" creationId="{0009AC7F-1347-41C8-8BEB-47473A21A696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8:35.010" v="295"/>
          <ac:spMkLst>
            <pc:docMk/>
            <pc:sldMk cId="2534705000" sldId="272"/>
            <ac:spMk id="14" creationId="{89723C1D-9A1A-465B-8164-483BF5426613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08:35.010" v="295"/>
          <ac:spMkLst>
            <pc:docMk/>
            <pc:sldMk cId="2534705000" sldId="272"/>
            <ac:spMk id="16" creationId="{A6680484-5F73-4078-85C2-415205B1A4C0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18" creationId="{45C5CC17-FF17-43CF-B073-D9051465D5CC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20" creationId="{1EBE2DDC-0D14-44E6-A1AB-2EEC09507435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22" creationId="{A8543D98-0AA2-43B4-B508-DC1DB7F3DC9A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24" creationId="{89723C1D-9A1A-465B-8164-483BF5426613}"/>
          </ac:spMkLst>
        </pc:spChg>
        <pc:spChg chg="add del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26" creationId="{A6680484-5F73-4078-85C2-415205B1A4C0}"/>
          </ac:spMkLst>
        </pc:spChg>
        <pc:spChg chg="add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32" creationId="{E383CC5D-71E8-4CB2-8E4A-F1E4FF6DC9D6}"/>
          </ac:spMkLst>
        </pc:spChg>
        <pc:spChg chg="add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34" creationId="{E2DA5AC1-43C5-4243-9028-07DBB80D0C95}"/>
          </ac:spMkLst>
        </pc:spChg>
        <pc:spChg chg="add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36" creationId="{8A4EDA1C-27A1-4C83-ACE4-6675EC9245B1}"/>
          </ac:spMkLst>
        </pc:spChg>
        <pc:spChg chg="add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38" creationId="{1C2185E4-B584-4B9D-9440-DEA0FB9D94DF}"/>
          </ac:spMkLst>
        </pc:spChg>
        <pc:spChg chg="add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40" creationId="{FF33EC8A-EE0A-4395-97E2-DAD467CF734C}"/>
          </ac:spMkLst>
        </pc:spChg>
        <pc:spChg chg="add">
          <ac:chgData name="Monika Stepnowska" userId="S::5381068@sp255.pl::2dc2497f-1167-4696-af10-52d5b06d868d" providerId="AD" clId="Web-{5C5B5C0D-8127-BDEE-865D-C6543B50E0D0}" dt="2021-04-26T09:17:32.200" v="620"/>
          <ac:spMkLst>
            <pc:docMk/>
            <pc:sldMk cId="2534705000" sldId="272"/>
            <ac:spMk id="42" creationId="{FF85DA95-16A4-404E-9BFF-27F8E4FC78AA}"/>
          </ac:spMkLst>
        </pc:spChg>
        <pc:graphicFrameChg chg="add">
          <ac:chgData name="Monika Stepnowska" userId="S::5381068@sp255.pl::2dc2497f-1167-4696-af10-52d5b06d868d" providerId="AD" clId="Web-{5C5B5C0D-8127-BDEE-865D-C6543B50E0D0}" dt="2021-04-26T09:17:32.200" v="620"/>
          <ac:graphicFrameMkLst>
            <pc:docMk/>
            <pc:sldMk cId="2534705000" sldId="272"/>
            <ac:graphicFrameMk id="28" creationId="{91CB4995-795B-45D2-BA22-691E32FBB922}"/>
          </ac:graphicFrameMkLst>
        </pc:graphicFrameChg>
      </pc:sldChg>
      <pc:sldChg chg="new del">
        <pc:chgData name="Monika Stepnowska" userId="S::5381068@sp255.pl::2dc2497f-1167-4696-af10-52d5b06d868d" providerId="AD" clId="Web-{5C5B5C0D-8127-BDEE-865D-C6543B50E0D0}" dt="2021-04-26T09:06:20.220" v="230"/>
        <pc:sldMkLst>
          <pc:docMk/>
          <pc:sldMk cId="3653429565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7A30-38CE-470C-B07C-28724ED6E13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3E859C-BE9C-4F37-8F94-0C6057E23341}">
      <dgm:prSet/>
      <dgm:spPr/>
      <dgm:t>
        <a:bodyPr/>
        <a:lstStyle/>
        <a:p>
          <a:r>
            <a:rPr lang="en-US" dirty="0"/>
            <a:t>Sites w </a:t>
          </a:r>
          <a:r>
            <a:rPr lang="en-US" dirty="0" err="1"/>
            <a:t>Dolinie</a:t>
          </a:r>
          <a:r>
            <a:rPr lang="en-US" dirty="0"/>
            <a:t> </a:t>
          </a:r>
          <a:r>
            <a:rPr lang="en-US" dirty="0" err="1"/>
            <a:t>Wybrzeża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 </a:t>
          </a:r>
          <a:r>
            <a:rPr lang="en-US" dirty="0" err="1"/>
            <a:t>Siega</a:t>
          </a:r>
          <a:r>
            <a:rPr lang="en-US" dirty="0"/>
            <a:t> Verde,</a:t>
          </a:r>
        </a:p>
      </dgm:t>
    </dgm:pt>
    <dgm:pt modelId="{E6E9EF4A-9D5E-4EF0-82C2-A5764374B120}" type="parTrans" cxnId="{569B5FCA-160A-453E-8554-A2E023FADFCC}">
      <dgm:prSet/>
      <dgm:spPr/>
      <dgm:t>
        <a:bodyPr/>
        <a:lstStyle/>
        <a:p>
          <a:endParaRPr lang="en-US"/>
        </a:p>
      </dgm:t>
    </dgm:pt>
    <dgm:pt modelId="{B80BC736-3CF9-4B50-B2D9-F792268CBEE2}" type="sibTrans" cxnId="{569B5FCA-160A-453E-8554-A2E023FADFCC}">
      <dgm:prSet/>
      <dgm:spPr/>
      <dgm:t>
        <a:bodyPr/>
        <a:lstStyle/>
        <a:p>
          <a:endParaRPr lang="en-US"/>
        </a:p>
      </dgm:t>
    </dgm:pt>
    <dgm:pt modelId="{8BDCEC8D-F59B-41BD-91CE-086167EC3465}">
      <dgm:prSet/>
      <dgm:spPr/>
      <dgm:t>
        <a:bodyPr/>
        <a:lstStyle/>
        <a:p>
          <a:r>
            <a:rPr lang="en-US" dirty="0" err="1"/>
            <a:t>Historyczne</a:t>
          </a:r>
          <a:r>
            <a:rPr lang="en-US" dirty="0"/>
            <a:t> centrum Porto, most Luiz I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klasztor</a:t>
          </a:r>
          <a:r>
            <a:rPr lang="en-US" dirty="0"/>
            <a:t> Serra do Pilar,</a:t>
          </a:r>
        </a:p>
      </dgm:t>
    </dgm:pt>
    <dgm:pt modelId="{04E4E07D-CC98-4CF2-8400-CBFA2EB00110}" type="parTrans" cxnId="{DB727EE3-F474-41D2-974A-606FEB5D27D8}">
      <dgm:prSet/>
      <dgm:spPr/>
      <dgm:t>
        <a:bodyPr/>
        <a:lstStyle/>
        <a:p>
          <a:endParaRPr lang="en-US"/>
        </a:p>
      </dgm:t>
    </dgm:pt>
    <dgm:pt modelId="{02D0071E-24B2-4A3F-9507-F3FF128E542A}" type="sibTrans" cxnId="{DB727EE3-F474-41D2-974A-606FEB5D27D8}">
      <dgm:prSet/>
      <dgm:spPr/>
      <dgm:t>
        <a:bodyPr/>
        <a:lstStyle/>
        <a:p>
          <a:endParaRPr lang="en-US"/>
        </a:p>
      </dgm:t>
    </dgm:pt>
    <dgm:pt modelId="{77EBDA2C-9C67-43AC-A8CC-75B58A566B45}">
      <dgm:prSet/>
      <dgm:spPr/>
      <dgm:t>
        <a:bodyPr/>
        <a:lstStyle/>
        <a:p>
          <a:r>
            <a:rPr lang="en-US" dirty="0" err="1"/>
            <a:t>Krajobraz</a:t>
          </a:r>
          <a:r>
            <a:rPr lang="en-US" dirty="0"/>
            <a:t> </a:t>
          </a:r>
          <a:r>
            <a:rPr lang="en-US" dirty="0" err="1"/>
            <a:t>Sintry</a:t>
          </a:r>
          <a:r>
            <a:rPr lang="en-US" dirty="0"/>
            <a:t>,</a:t>
          </a:r>
        </a:p>
      </dgm:t>
    </dgm:pt>
    <dgm:pt modelId="{3D0B908C-9817-4F22-92D0-F836C5192D0B}" type="parTrans" cxnId="{51F8B313-5949-4DDA-93B0-30102A223395}">
      <dgm:prSet/>
      <dgm:spPr/>
      <dgm:t>
        <a:bodyPr/>
        <a:lstStyle/>
        <a:p>
          <a:endParaRPr lang="en-US"/>
        </a:p>
      </dgm:t>
    </dgm:pt>
    <dgm:pt modelId="{150EBC19-28BC-4653-A0AC-53D2AAE88284}" type="sibTrans" cxnId="{51F8B313-5949-4DDA-93B0-30102A223395}">
      <dgm:prSet/>
      <dgm:spPr/>
      <dgm:t>
        <a:bodyPr/>
        <a:lstStyle/>
        <a:p>
          <a:endParaRPr lang="en-US"/>
        </a:p>
      </dgm:t>
    </dgm:pt>
    <dgm:pt modelId="{D423094C-93B6-4F89-BA81-5B5747EBB8AE}">
      <dgm:prSet/>
      <dgm:spPr/>
      <dgm:t>
        <a:bodyPr/>
        <a:lstStyle/>
        <a:p>
          <a:r>
            <a:rPr lang="en-US"/>
            <a:t>Klasztor Alkaobyca,</a:t>
          </a:r>
        </a:p>
      </dgm:t>
    </dgm:pt>
    <dgm:pt modelId="{BA987C29-84A0-48EE-B046-D5BAA1B9AAB2}" type="parTrans" cxnId="{0CAC16A9-059C-431E-ACD6-0F44ACF8F0C5}">
      <dgm:prSet/>
      <dgm:spPr/>
      <dgm:t>
        <a:bodyPr/>
        <a:lstStyle/>
        <a:p>
          <a:endParaRPr lang="en-US"/>
        </a:p>
      </dgm:t>
    </dgm:pt>
    <dgm:pt modelId="{C3D40B80-197F-4510-9486-D9815381EF6D}" type="sibTrans" cxnId="{0CAC16A9-059C-431E-ACD6-0F44ACF8F0C5}">
      <dgm:prSet/>
      <dgm:spPr/>
      <dgm:t>
        <a:bodyPr/>
        <a:lstStyle/>
        <a:p>
          <a:endParaRPr lang="en-US"/>
        </a:p>
      </dgm:t>
    </dgm:pt>
    <dgm:pt modelId="{11330CBE-8F20-4329-B1C3-44A33EFD7B5B}">
      <dgm:prSet/>
      <dgm:spPr/>
      <dgm:t>
        <a:bodyPr/>
        <a:lstStyle/>
        <a:p>
          <a:r>
            <a:rPr lang="en-US"/>
            <a:t>Centrum Historyczne Evory,</a:t>
          </a:r>
        </a:p>
      </dgm:t>
    </dgm:pt>
    <dgm:pt modelId="{C1A06DFC-DE30-4E00-BE26-CA5B95715C35}" type="parTrans" cxnId="{CF1D616F-54F7-43EA-A254-32B58000DCBF}">
      <dgm:prSet/>
      <dgm:spPr/>
      <dgm:t>
        <a:bodyPr/>
        <a:lstStyle/>
        <a:p>
          <a:endParaRPr lang="en-US"/>
        </a:p>
      </dgm:t>
    </dgm:pt>
    <dgm:pt modelId="{4AA3794E-9BCF-42EF-B9E8-6A7F73108FA0}" type="sibTrans" cxnId="{CF1D616F-54F7-43EA-A254-32B58000DCBF}">
      <dgm:prSet/>
      <dgm:spPr/>
      <dgm:t>
        <a:bodyPr/>
        <a:lstStyle/>
        <a:p>
          <a:endParaRPr lang="en-US"/>
        </a:p>
      </dgm:t>
    </dgm:pt>
    <dgm:pt modelId="{20AD7FC5-ACCC-4980-ABDD-03CEF0224AA1}">
      <dgm:prSet/>
      <dgm:spPr/>
      <dgm:t>
        <a:bodyPr/>
        <a:lstStyle/>
        <a:p>
          <a:r>
            <a:rPr lang="en-US"/>
            <a:t>Klasztor Batalha,</a:t>
          </a:r>
        </a:p>
      </dgm:t>
    </dgm:pt>
    <dgm:pt modelId="{41206F23-7A99-410F-A1A2-550CAC793A77}" type="parTrans" cxnId="{D719FD71-F6F1-47F3-A196-27C67F8B47AE}">
      <dgm:prSet/>
      <dgm:spPr/>
      <dgm:t>
        <a:bodyPr/>
        <a:lstStyle/>
        <a:p>
          <a:endParaRPr lang="en-US"/>
        </a:p>
      </dgm:t>
    </dgm:pt>
    <dgm:pt modelId="{A46EE817-2D77-4519-BABC-CB61671786A0}" type="sibTrans" cxnId="{D719FD71-F6F1-47F3-A196-27C67F8B47AE}">
      <dgm:prSet/>
      <dgm:spPr/>
      <dgm:t>
        <a:bodyPr/>
        <a:lstStyle/>
        <a:p>
          <a:endParaRPr lang="en-US"/>
        </a:p>
      </dgm:t>
    </dgm:pt>
    <dgm:pt modelId="{D023D3E5-647A-4D46-80F3-7822E1C009CD}">
      <dgm:prSet/>
      <dgm:spPr/>
      <dgm:t>
        <a:bodyPr/>
        <a:lstStyle/>
        <a:p>
          <a:r>
            <a:rPr lang="en-US" dirty="0" err="1"/>
            <a:t>Klasztor</a:t>
          </a:r>
          <a:r>
            <a:rPr lang="en-US" dirty="0"/>
            <a:t> </a:t>
          </a:r>
          <a:r>
            <a:rPr lang="en-US" dirty="0" err="1"/>
            <a:t>Hieronimitów</a:t>
          </a:r>
          <a:r>
            <a:rPr lang="en-US" dirty="0"/>
            <a:t> 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Wieży</a:t>
          </a:r>
          <a:r>
            <a:rPr lang="en-US" dirty="0"/>
            <a:t> </a:t>
          </a:r>
          <a:r>
            <a:rPr lang="en-US" dirty="0" err="1"/>
            <a:t>Belemskiej</a:t>
          </a:r>
          <a:r>
            <a:rPr lang="en-US" dirty="0"/>
            <a:t> w </a:t>
          </a:r>
          <a:r>
            <a:rPr lang="en-US" dirty="0" err="1"/>
            <a:t>Lizbonie</a:t>
          </a:r>
          <a:r>
            <a:rPr lang="en-US" dirty="0"/>
            <a:t>,</a:t>
          </a:r>
        </a:p>
      </dgm:t>
    </dgm:pt>
    <dgm:pt modelId="{C091C5EC-D005-4D9D-A704-EA39C2A76DDE}" type="parTrans" cxnId="{7B228CDF-B3EB-4CDD-B950-201F031D2673}">
      <dgm:prSet/>
      <dgm:spPr/>
      <dgm:t>
        <a:bodyPr/>
        <a:lstStyle/>
        <a:p>
          <a:endParaRPr lang="en-US"/>
        </a:p>
      </dgm:t>
    </dgm:pt>
    <dgm:pt modelId="{C0306722-722D-4BF3-AAD2-0056CF08B77E}" type="sibTrans" cxnId="{7B228CDF-B3EB-4CDD-B950-201F031D2673}">
      <dgm:prSet/>
      <dgm:spPr/>
      <dgm:t>
        <a:bodyPr/>
        <a:lstStyle/>
        <a:p>
          <a:endParaRPr lang="en-US"/>
        </a:p>
      </dgm:t>
    </dgm:pt>
    <dgm:pt modelId="{6E0F3532-CA32-4E4B-BBAF-EADEC04F7DC1}">
      <dgm:prSet/>
      <dgm:spPr/>
      <dgm:t>
        <a:bodyPr/>
        <a:lstStyle/>
        <a:p>
          <a:r>
            <a:rPr lang="en-US" dirty="0" err="1"/>
            <a:t>Centralna</a:t>
          </a:r>
          <a:r>
            <a:rPr lang="en-US" dirty="0"/>
            <a:t> </a:t>
          </a:r>
          <a:r>
            <a:rPr lang="en-US" dirty="0" err="1"/>
            <a:t>strefa</a:t>
          </a:r>
          <a:r>
            <a:rPr lang="en-US" dirty="0"/>
            <a:t> </a:t>
          </a:r>
          <a:r>
            <a:rPr lang="en-US" dirty="0" err="1"/>
            <a:t>miasta</a:t>
          </a:r>
          <a:r>
            <a:rPr lang="en-US" dirty="0"/>
            <a:t> Angra do Heroismo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Azorach</a:t>
          </a:r>
          <a:r>
            <a:rPr lang="en-US" dirty="0"/>
            <a:t>,</a:t>
          </a:r>
        </a:p>
      </dgm:t>
    </dgm:pt>
    <dgm:pt modelId="{07E6C2CC-BBBD-40D4-8DEC-F79E28010882}" type="parTrans" cxnId="{9D4EA2AC-3F5F-4F96-9023-9AE9FC40802B}">
      <dgm:prSet/>
      <dgm:spPr/>
      <dgm:t>
        <a:bodyPr/>
        <a:lstStyle/>
        <a:p>
          <a:endParaRPr lang="en-US"/>
        </a:p>
      </dgm:t>
    </dgm:pt>
    <dgm:pt modelId="{607DD411-6A2A-45D5-84C4-F62342612EB1}" type="sibTrans" cxnId="{9D4EA2AC-3F5F-4F96-9023-9AE9FC40802B}">
      <dgm:prSet/>
      <dgm:spPr/>
      <dgm:t>
        <a:bodyPr/>
        <a:lstStyle/>
        <a:p>
          <a:endParaRPr lang="en-US"/>
        </a:p>
      </dgm:t>
    </dgm:pt>
    <dgm:pt modelId="{6A594DAE-9493-4A5C-85A9-769107182444}">
      <dgm:prSet/>
      <dgm:spPr/>
      <dgm:t>
        <a:bodyPr/>
        <a:lstStyle/>
        <a:p>
          <a:r>
            <a:rPr lang="en-US" dirty="0"/>
            <a:t>Zakon </a:t>
          </a:r>
          <a:r>
            <a:rPr lang="en-US" dirty="0" err="1"/>
            <a:t>Chrystusa</a:t>
          </a:r>
          <a:r>
            <a:rPr lang="en-US" dirty="0"/>
            <a:t> w </a:t>
          </a:r>
          <a:r>
            <a:rPr lang="en-US" dirty="0" err="1"/>
            <a:t>Tomarze</a:t>
          </a:r>
          <a:r>
            <a:rPr lang="en-US" dirty="0"/>
            <a:t>.</a:t>
          </a:r>
        </a:p>
      </dgm:t>
    </dgm:pt>
    <dgm:pt modelId="{47EC0A3C-6CA2-45A6-87A3-8AFE18027537}" type="parTrans" cxnId="{ADBEF84F-1565-4383-80B5-F9DA29DBFD2B}">
      <dgm:prSet/>
      <dgm:spPr/>
      <dgm:t>
        <a:bodyPr/>
        <a:lstStyle/>
        <a:p>
          <a:endParaRPr lang="en-US"/>
        </a:p>
      </dgm:t>
    </dgm:pt>
    <dgm:pt modelId="{BDD72620-979B-4702-8663-930E7CD78392}" type="sibTrans" cxnId="{ADBEF84F-1565-4383-80B5-F9DA29DBFD2B}">
      <dgm:prSet/>
      <dgm:spPr/>
      <dgm:t>
        <a:bodyPr/>
        <a:lstStyle/>
        <a:p>
          <a:endParaRPr lang="en-US"/>
        </a:p>
      </dgm:t>
    </dgm:pt>
    <dgm:pt modelId="{11A9EC3D-8B41-4675-BA02-FF5C01AC2025}" type="pres">
      <dgm:prSet presAssocID="{429E7A30-38CE-470C-B07C-28724ED6E1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55B6BC3-0036-47D9-B6C7-45FC3E6CE8E2}" type="pres">
      <dgm:prSet presAssocID="{5E3E859C-BE9C-4F37-8F94-0C6057E2334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144D1E-2491-4D5D-AF37-A2CCBA98DA89}" type="pres">
      <dgm:prSet presAssocID="{B80BC736-3CF9-4B50-B2D9-F792268CBEE2}" presName="sibTrans" presStyleCnt="0"/>
      <dgm:spPr/>
    </dgm:pt>
    <dgm:pt modelId="{A2D975DD-FDF8-497C-B2A3-C739030AD158}" type="pres">
      <dgm:prSet presAssocID="{8BDCEC8D-F59B-41BD-91CE-086167EC346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C4AB64-8A26-48F8-AEDB-FF76651AC924}" type="pres">
      <dgm:prSet presAssocID="{02D0071E-24B2-4A3F-9507-F3FF128E542A}" presName="sibTrans" presStyleCnt="0"/>
      <dgm:spPr/>
    </dgm:pt>
    <dgm:pt modelId="{DF432E55-C9C2-4B68-AEAF-30D0555F83CE}" type="pres">
      <dgm:prSet presAssocID="{77EBDA2C-9C67-43AC-A8CC-75B58A566B4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D2F76B-DB83-461C-B432-976A8A059630}" type="pres">
      <dgm:prSet presAssocID="{150EBC19-28BC-4653-A0AC-53D2AAE88284}" presName="sibTrans" presStyleCnt="0"/>
      <dgm:spPr/>
    </dgm:pt>
    <dgm:pt modelId="{16D4A0AE-1C2C-4DA1-9002-545C044DAA87}" type="pres">
      <dgm:prSet presAssocID="{D423094C-93B6-4F89-BA81-5B5747EBB8A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94C9FB-9ADB-487A-9F4A-42482A03B6CD}" type="pres">
      <dgm:prSet presAssocID="{C3D40B80-197F-4510-9486-D9815381EF6D}" presName="sibTrans" presStyleCnt="0"/>
      <dgm:spPr/>
    </dgm:pt>
    <dgm:pt modelId="{8AE11118-7558-4288-A546-C9083E25756D}" type="pres">
      <dgm:prSet presAssocID="{11330CBE-8F20-4329-B1C3-44A33EFD7B5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68CFA7-31A4-4428-9B0B-0D984360D4C4}" type="pres">
      <dgm:prSet presAssocID="{4AA3794E-9BCF-42EF-B9E8-6A7F73108FA0}" presName="sibTrans" presStyleCnt="0"/>
      <dgm:spPr/>
    </dgm:pt>
    <dgm:pt modelId="{035099F7-15EA-4F33-971F-DA66E79D5F9B}" type="pres">
      <dgm:prSet presAssocID="{20AD7FC5-ACCC-4980-ABDD-03CEF0224AA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C4906C-A299-47D9-872C-55569010D666}" type="pres">
      <dgm:prSet presAssocID="{A46EE817-2D77-4519-BABC-CB61671786A0}" presName="sibTrans" presStyleCnt="0"/>
      <dgm:spPr/>
    </dgm:pt>
    <dgm:pt modelId="{8E66D2C3-774A-4574-911C-0E6E44B75B40}" type="pres">
      <dgm:prSet presAssocID="{D023D3E5-647A-4D46-80F3-7822E1C009C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86CFC3-0DE7-4BBA-BB0C-C68A732BA935}" type="pres">
      <dgm:prSet presAssocID="{C0306722-722D-4BF3-AAD2-0056CF08B77E}" presName="sibTrans" presStyleCnt="0"/>
      <dgm:spPr/>
    </dgm:pt>
    <dgm:pt modelId="{FFDD7EAA-C265-4E31-BC93-4BE06FF93D70}" type="pres">
      <dgm:prSet presAssocID="{6E0F3532-CA32-4E4B-BBAF-EADEC04F7D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28B5BB-2044-462B-ABF0-A67731E0926A}" type="pres">
      <dgm:prSet presAssocID="{607DD411-6A2A-45D5-84C4-F62342612EB1}" presName="sibTrans" presStyleCnt="0"/>
      <dgm:spPr/>
    </dgm:pt>
    <dgm:pt modelId="{3559D1CD-CD48-4CF6-A5C7-0239150A3C76}" type="pres">
      <dgm:prSet presAssocID="{6A594DAE-9493-4A5C-85A9-76910718244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C7F526-D44C-4402-A5ED-5510E8D6453D}" type="presOf" srcId="{6A594DAE-9493-4A5C-85A9-769107182444}" destId="{3559D1CD-CD48-4CF6-A5C7-0239150A3C76}" srcOrd="0" destOrd="0" presId="urn:microsoft.com/office/officeart/2005/8/layout/default"/>
    <dgm:cxn modelId="{4D911173-E494-45B2-BC20-0C152C0D5AA1}" type="presOf" srcId="{D423094C-93B6-4F89-BA81-5B5747EBB8AE}" destId="{16D4A0AE-1C2C-4DA1-9002-545C044DAA87}" srcOrd="0" destOrd="0" presId="urn:microsoft.com/office/officeart/2005/8/layout/default"/>
    <dgm:cxn modelId="{51F8B313-5949-4DDA-93B0-30102A223395}" srcId="{429E7A30-38CE-470C-B07C-28724ED6E131}" destId="{77EBDA2C-9C67-43AC-A8CC-75B58A566B45}" srcOrd="2" destOrd="0" parTransId="{3D0B908C-9817-4F22-92D0-F836C5192D0B}" sibTransId="{150EBC19-28BC-4653-A0AC-53D2AAE88284}"/>
    <dgm:cxn modelId="{D719FD71-F6F1-47F3-A196-27C67F8B47AE}" srcId="{429E7A30-38CE-470C-B07C-28724ED6E131}" destId="{20AD7FC5-ACCC-4980-ABDD-03CEF0224AA1}" srcOrd="5" destOrd="0" parTransId="{41206F23-7A99-410F-A1A2-550CAC793A77}" sibTransId="{A46EE817-2D77-4519-BABC-CB61671786A0}"/>
    <dgm:cxn modelId="{3F541D96-E130-4818-9C89-658351FA4156}" type="presOf" srcId="{8BDCEC8D-F59B-41BD-91CE-086167EC3465}" destId="{A2D975DD-FDF8-497C-B2A3-C739030AD158}" srcOrd="0" destOrd="0" presId="urn:microsoft.com/office/officeart/2005/8/layout/default"/>
    <dgm:cxn modelId="{CF1D616F-54F7-43EA-A254-32B58000DCBF}" srcId="{429E7A30-38CE-470C-B07C-28724ED6E131}" destId="{11330CBE-8F20-4329-B1C3-44A33EFD7B5B}" srcOrd="4" destOrd="0" parTransId="{C1A06DFC-DE30-4E00-BE26-CA5B95715C35}" sibTransId="{4AA3794E-9BCF-42EF-B9E8-6A7F73108FA0}"/>
    <dgm:cxn modelId="{2B17F267-FC11-41B0-A932-76F79D6DCA94}" type="presOf" srcId="{D023D3E5-647A-4D46-80F3-7822E1C009CD}" destId="{8E66D2C3-774A-4574-911C-0E6E44B75B40}" srcOrd="0" destOrd="0" presId="urn:microsoft.com/office/officeart/2005/8/layout/default"/>
    <dgm:cxn modelId="{DB727EE3-F474-41D2-974A-606FEB5D27D8}" srcId="{429E7A30-38CE-470C-B07C-28724ED6E131}" destId="{8BDCEC8D-F59B-41BD-91CE-086167EC3465}" srcOrd="1" destOrd="0" parTransId="{04E4E07D-CC98-4CF2-8400-CBFA2EB00110}" sibTransId="{02D0071E-24B2-4A3F-9507-F3FF128E542A}"/>
    <dgm:cxn modelId="{CDF706F7-21CB-42A7-884B-D368602B80E8}" type="presOf" srcId="{77EBDA2C-9C67-43AC-A8CC-75B58A566B45}" destId="{DF432E55-C9C2-4B68-AEAF-30D0555F83CE}" srcOrd="0" destOrd="0" presId="urn:microsoft.com/office/officeart/2005/8/layout/default"/>
    <dgm:cxn modelId="{7E4E0EB6-566B-4227-B906-47FADC76F73E}" type="presOf" srcId="{20AD7FC5-ACCC-4980-ABDD-03CEF0224AA1}" destId="{035099F7-15EA-4F33-971F-DA66E79D5F9B}" srcOrd="0" destOrd="0" presId="urn:microsoft.com/office/officeart/2005/8/layout/default"/>
    <dgm:cxn modelId="{75FBE239-A3A4-4B3E-9D18-C5A74F6D1B62}" type="presOf" srcId="{6E0F3532-CA32-4E4B-BBAF-EADEC04F7DC1}" destId="{FFDD7EAA-C265-4E31-BC93-4BE06FF93D70}" srcOrd="0" destOrd="0" presId="urn:microsoft.com/office/officeart/2005/8/layout/default"/>
    <dgm:cxn modelId="{5E4BAD80-E32E-4476-8E48-28A2759118E2}" type="presOf" srcId="{11330CBE-8F20-4329-B1C3-44A33EFD7B5B}" destId="{8AE11118-7558-4288-A546-C9083E25756D}" srcOrd="0" destOrd="0" presId="urn:microsoft.com/office/officeart/2005/8/layout/default"/>
    <dgm:cxn modelId="{9C718F72-8AC8-459A-AF03-AD4D1D8DF103}" type="presOf" srcId="{429E7A30-38CE-470C-B07C-28724ED6E131}" destId="{11A9EC3D-8B41-4675-BA02-FF5C01AC2025}" srcOrd="0" destOrd="0" presId="urn:microsoft.com/office/officeart/2005/8/layout/default"/>
    <dgm:cxn modelId="{9D4EA2AC-3F5F-4F96-9023-9AE9FC40802B}" srcId="{429E7A30-38CE-470C-B07C-28724ED6E131}" destId="{6E0F3532-CA32-4E4B-BBAF-EADEC04F7DC1}" srcOrd="7" destOrd="0" parTransId="{07E6C2CC-BBBD-40D4-8DEC-F79E28010882}" sibTransId="{607DD411-6A2A-45D5-84C4-F62342612EB1}"/>
    <dgm:cxn modelId="{0CAC16A9-059C-431E-ACD6-0F44ACF8F0C5}" srcId="{429E7A30-38CE-470C-B07C-28724ED6E131}" destId="{D423094C-93B6-4F89-BA81-5B5747EBB8AE}" srcOrd="3" destOrd="0" parTransId="{BA987C29-84A0-48EE-B046-D5BAA1B9AAB2}" sibTransId="{C3D40B80-197F-4510-9486-D9815381EF6D}"/>
    <dgm:cxn modelId="{569B5FCA-160A-453E-8554-A2E023FADFCC}" srcId="{429E7A30-38CE-470C-B07C-28724ED6E131}" destId="{5E3E859C-BE9C-4F37-8F94-0C6057E23341}" srcOrd="0" destOrd="0" parTransId="{E6E9EF4A-9D5E-4EF0-82C2-A5764374B120}" sibTransId="{B80BC736-3CF9-4B50-B2D9-F792268CBEE2}"/>
    <dgm:cxn modelId="{ADBEF84F-1565-4383-80B5-F9DA29DBFD2B}" srcId="{429E7A30-38CE-470C-B07C-28724ED6E131}" destId="{6A594DAE-9493-4A5C-85A9-769107182444}" srcOrd="8" destOrd="0" parTransId="{47EC0A3C-6CA2-45A6-87A3-8AFE18027537}" sibTransId="{BDD72620-979B-4702-8663-930E7CD78392}"/>
    <dgm:cxn modelId="{24E5066B-0391-42AC-AE78-2B0A78D9ED53}" type="presOf" srcId="{5E3E859C-BE9C-4F37-8F94-0C6057E23341}" destId="{C55B6BC3-0036-47D9-B6C7-45FC3E6CE8E2}" srcOrd="0" destOrd="0" presId="urn:microsoft.com/office/officeart/2005/8/layout/default"/>
    <dgm:cxn modelId="{7B228CDF-B3EB-4CDD-B950-201F031D2673}" srcId="{429E7A30-38CE-470C-B07C-28724ED6E131}" destId="{D023D3E5-647A-4D46-80F3-7822E1C009CD}" srcOrd="6" destOrd="0" parTransId="{C091C5EC-D005-4D9D-A704-EA39C2A76DDE}" sibTransId="{C0306722-722D-4BF3-AAD2-0056CF08B77E}"/>
    <dgm:cxn modelId="{FFD7F8F9-5B04-466B-8176-5AD6162529F7}" type="presParOf" srcId="{11A9EC3D-8B41-4675-BA02-FF5C01AC2025}" destId="{C55B6BC3-0036-47D9-B6C7-45FC3E6CE8E2}" srcOrd="0" destOrd="0" presId="urn:microsoft.com/office/officeart/2005/8/layout/default"/>
    <dgm:cxn modelId="{0ACF483B-6BC6-474E-AA26-46C9FE7ECA89}" type="presParOf" srcId="{11A9EC3D-8B41-4675-BA02-FF5C01AC2025}" destId="{9A144D1E-2491-4D5D-AF37-A2CCBA98DA89}" srcOrd="1" destOrd="0" presId="urn:microsoft.com/office/officeart/2005/8/layout/default"/>
    <dgm:cxn modelId="{E624234F-959A-4A75-A0DC-5254A660DF84}" type="presParOf" srcId="{11A9EC3D-8B41-4675-BA02-FF5C01AC2025}" destId="{A2D975DD-FDF8-497C-B2A3-C739030AD158}" srcOrd="2" destOrd="0" presId="urn:microsoft.com/office/officeart/2005/8/layout/default"/>
    <dgm:cxn modelId="{AE06FC56-ED9B-4F52-BD61-A4C927B2B74D}" type="presParOf" srcId="{11A9EC3D-8B41-4675-BA02-FF5C01AC2025}" destId="{CDC4AB64-8A26-48F8-AEDB-FF76651AC924}" srcOrd="3" destOrd="0" presId="urn:microsoft.com/office/officeart/2005/8/layout/default"/>
    <dgm:cxn modelId="{5E3EAF91-B568-4AE5-8FF3-4AB62133A116}" type="presParOf" srcId="{11A9EC3D-8B41-4675-BA02-FF5C01AC2025}" destId="{DF432E55-C9C2-4B68-AEAF-30D0555F83CE}" srcOrd="4" destOrd="0" presId="urn:microsoft.com/office/officeart/2005/8/layout/default"/>
    <dgm:cxn modelId="{5B8A7B9E-C869-4AA9-986E-4F5546732D19}" type="presParOf" srcId="{11A9EC3D-8B41-4675-BA02-FF5C01AC2025}" destId="{82D2F76B-DB83-461C-B432-976A8A059630}" srcOrd="5" destOrd="0" presId="urn:microsoft.com/office/officeart/2005/8/layout/default"/>
    <dgm:cxn modelId="{52CB7B1E-AB5D-48D4-BBAC-2A625D6882A9}" type="presParOf" srcId="{11A9EC3D-8B41-4675-BA02-FF5C01AC2025}" destId="{16D4A0AE-1C2C-4DA1-9002-545C044DAA87}" srcOrd="6" destOrd="0" presId="urn:microsoft.com/office/officeart/2005/8/layout/default"/>
    <dgm:cxn modelId="{E067189F-CCAE-4A30-A5B4-412B48B95D34}" type="presParOf" srcId="{11A9EC3D-8B41-4675-BA02-FF5C01AC2025}" destId="{1594C9FB-9ADB-487A-9F4A-42482A03B6CD}" srcOrd="7" destOrd="0" presId="urn:microsoft.com/office/officeart/2005/8/layout/default"/>
    <dgm:cxn modelId="{920C2E99-B6CA-4A45-8A92-95CD4C89C1DF}" type="presParOf" srcId="{11A9EC3D-8B41-4675-BA02-FF5C01AC2025}" destId="{8AE11118-7558-4288-A546-C9083E25756D}" srcOrd="8" destOrd="0" presId="urn:microsoft.com/office/officeart/2005/8/layout/default"/>
    <dgm:cxn modelId="{E97201D2-EC6D-4F76-B40C-F38C721BED0C}" type="presParOf" srcId="{11A9EC3D-8B41-4675-BA02-FF5C01AC2025}" destId="{DA68CFA7-31A4-4428-9B0B-0D984360D4C4}" srcOrd="9" destOrd="0" presId="urn:microsoft.com/office/officeart/2005/8/layout/default"/>
    <dgm:cxn modelId="{F860A258-5B92-4504-918F-55B67B1E5F98}" type="presParOf" srcId="{11A9EC3D-8B41-4675-BA02-FF5C01AC2025}" destId="{035099F7-15EA-4F33-971F-DA66E79D5F9B}" srcOrd="10" destOrd="0" presId="urn:microsoft.com/office/officeart/2005/8/layout/default"/>
    <dgm:cxn modelId="{36A94FAC-3AEC-4D42-AB83-2788E797C5EE}" type="presParOf" srcId="{11A9EC3D-8B41-4675-BA02-FF5C01AC2025}" destId="{94C4906C-A299-47D9-872C-55569010D666}" srcOrd="11" destOrd="0" presId="urn:microsoft.com/office/officeart/2005/8/layout/default"/>
    <dgm:cxn modelId="{90A75753-8C0E-4F3F-97FC-8CAF446EE2FA}" type="presParOf" srcId="{11A9EC3D-8B41-4675-BA02-FF5C01AC2025}" destId="{8E66D2C3-774A-4574-911C-0E6E44B75B40}" srcOrd="12" destOrd="0" presId="urn:microsoft.com/office/officeart/2005/8/layout/default"/>
    <dgm:cxn modelId="{F929F6A5-321D-4DCB-BA0B-3C8006AB527B}" type="presParOf" srcId="{11A9EC3D-8B41-4675-BA02-FF5C01AC2025}" destId="{8686CFC3-0DE7-4BBA-BB0C-C68A732BA935}" srcOrd="13" destOrd="0" presId="urn:microsoft.com/office/officeart/2005/8/layout/default"/>
    <dgm:cxn modelId="{C41CC088-366D-4732-BA11-DFD7916109F9}" type="presParOf" srcId="{11A9EC3D-8B41-4675-BA02-FF5C01AC2025}" destId="{FFDD7EAA-C265-4E31-BC93-4BE06FF93D70}" srcOrd="14" destOrd="0" presId="urn:microsoft.com/office/officeart/2005/8/layout/default"/>
    <dgm:cxn modelId="{1B43876E-F301-4C83-96CB-EFDD9FE66FF8}" type="presParOf" srcId="{11A9EC3D-8B41-4675-BA02-FF5C01AC2025}" destId="{A128B5BB-2044-462B-ABF0-A67731E0926A}" srcOrd="15" destOrd="0" presId="urn:microsoft.com/office/officeart/2005/8/layout/default"/>
    <dgm:cxn modelId="{0E1E1413-0A4F-490B-B4AC-B5C40F1C78EE}" type="presParOf" srcId="{11A9EC3D-8B41-4675-BA02-FF5C01AC2025}" destId="{3559D1CD-CD48-4CF6-A5C7-0239150A3C7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B6BC3-0036-47D9-B6C7-45FC3E6CE8E2}">
      <dsp:nvSpPr>
        <dsp:cNvPr id="0" name=""/>
        <dsp:cNvSpPr/>
      </dsp:nvSpPr>
      <dsp:spPr>
        <a:xfrm>
          <a:off x="1016703" y="1679"/>
          <a:ext cx="2092935" cy="12557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Sites w </a:t>
          </a:r>
          <a:r>
            <a:rPr lang="en-US" sz="2000" kern="1200" dirty="0" err="1"/>
            <a:t>Dolinie</a:t>
          </a:r>
          <a:r>
            <a:rPr lang="en-US" sz="2000" kern="1200" dirty="0"/>
            <a:t> </a:t>
          </a:r>
          <a:r>
            <a:rPr lang="en-US" sz="2000" kern="1200" dirty="0" err="1"/>
            <a:t>Wybrzeża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 </a:t>
          </a:r>
          <a:r>
            <a:rPr lang="en-US" sz="2000" kern="1200" dirty="0" err="1"/>
            <a:t>Siega</a:t>
          </a:r>
          <a:r>
            <a:rPr lang="en-US" sz="2000" kern="1200" dirty="0"/>
            <a:t> Verde,</a:t>
          </a:r>
        </a:p>
      </dsp:txBody>
      <dsp:txXfrm>
        <a:off x="1016703" y="1679"/>
        <a:ext cx="2092935" cy="1255761"/>
      </dsp:txXfrm>
    </dsp:sp>
    <dsp:sp modelId="{A2D975DD-FDF8-497C-B2A3-C739030AD158}">
      <dsp:nvSpPr>
        <dsp:cNvPr id="0" name=""/>
        <dsp:cNvSpPr/>
      </dsp:nvSpPr>
      <dsp:spPr>
        <a:xfrm>
          <a:off x="3318932" y="1679"/>
          <a:ext cx="2092935" cy="12557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Historyczne</a:t>
          </a:r>
          <a:r>
            <a:rPr lang="en-US" sz="2000" kern="1200" dirty="0"/>
            <a:t> centrum Porto, most Luiz I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klasztor</a:t>
          </a:r>
          <a:r>
            <a:rPr lang="en-US" sz="2000" kern="1200" dirty="0"/>
            <a:t> Serra do Pilar,</a:t>
          </a:r>
        </a:p>
      </dsp:txBody>
      <dsp:txXfrm>
        <a:off x="3318932" y="1679"/>
        <a:ext cx="2092935" cy="1255761"/>
      </dsp:txXfrm>
    </dsp:sp>
    <dsp:sp modelId="{DF432E55-C9C2-4B68-AEAF-30D0555F83CE}">
      <dsp:nvSpPr>
        <dsp:cNvPr id="0" name=""/>
        <dsp:cNvSpPr/>
      </dsp:nvSpPr>
      <dsp:spPr>
        <a:xfrm>
          <a:off x="5621161" y="1679"/>
          <a:ext cx="2092935" cy="12557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Krajobraz</a:t>
          </a:r>
          <a:r>
            <a:rPr lang="en-US" sz="2000" kern="1200" dirty="0"/>
            <a:t> </a:t>
          </a:r>
          <a:r>
            <a:rPr lang="en-US" sz="2000" kern="1200" dirty="0" err="1"/>
            <a:t>Sintry</a:t>
          </a:r>
          <a:r>
            <a:rPr lang="en-US" sz="2000" kern="1200" dirty="0"/>
            <a:t>,</a:t>
          </a:r>
        </a:p>
      </dsp:txBody>
      <dsp:txXfrm>
        <a:off x="5621161" y="1679"/>
        <a:ext cx="2092935" cy="1255761"/>
      </dsp:txXfrm>
    </dsp:sp>
    <dsp:sp modelId="{16D4A0AE-1C2C-4DA1-9002-545C044DAA87}">
      <dsp:nvSpPr>
        <dsp:cNvPr id="0" name=""/>
        <dsp:cNvSpPr/>
      </dsp:nvSpPr>
      <dsp:spPr>
        <a:xfrm>
          <a:off x="7923390" y="1679"/>
          <a:ext cx="2092935" cy="12557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Klasztor Alkaobyca,</a:t>
          </a:r>
        </a:p>
      </dsp:txBody>
      <dsp:txXfrm>
        <a:off x="7923390" y="1679"/>
        <a:ext cx="2092935" cy="1255761"/>
      </dsp:txXfrm>
    </dsp:sp>
    <dsp:sp modelId="{8AE11118-7558-4288-A546-C9083E25756D}">
      <dsp:nvSpPr>
        <dsp:cNvPr id="0" name=""/>
        <dsp:cNvSpPr/>
      </dsp:nvSpPr>
      <dsp:spPr>
        <a:xfrm>
          <a:off x="1016703" y="1466733"/>
          <a:ext cx="2092935" cy="12557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Centrum Historyczne Evory,</a:t>
          </a:r>
        </a:p>
      </dsp:txBody>
      <dsp:txXfrm>
        <a:off x="1016703" y="1466733"/>
        <a:ext cx="2092935" cy="1255761"/>
      </dsp:txXfrm>
    </dsp:sp>
    <dsp:sp modelId="{035099F7-15EA-4F33-971F-DA66E79D5F9B}">
      <dsp:nvSpPr>
        <dsp:cNvPr id="0" name=""/>
        <dsp:cNvSpPr/>
      </dsp:nvSpPr>
      <dsp:spPr>
        <a:xfrm>
          <a:off x="3318932" y="1466733"/>
          <a:ext cx="2092935" cy="12557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Klasztor Batalha,</a:t>
          </a:r>
        </a:p>
      </dsp:txBody>
      <dsp:txXfrm>
        <a:off x="3318932" y="1466733"/>
        <a:ext cx="2092935" cy="1255761"/>
      </dsp:txXfrm>
    </dsp:sp>
    <dsp:sp modelId="{8E66D2C3-774A-4574-911C-0E6E44B75B40}">
      <dsp:nvSpPr>
        <dsp:cNvPr id="0" name=""/>
        <dsp:cNvSpPr/>
      </dsp:nvSpPr>
      <dsp:spPr>
        <a:xfrm>
          <a:off x="5621161" y="1466733"/>
          <a:ext cx="2092935" cy="12557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Klasztor</a:t>
          </a:r>
          <a:r>
            <a:rPr lang="en-US" sz="2000" kern="1200" dirty="0"/>
            <a:t> </a:t>
          </a:r>
          <a:r>
            <a:rPr lang="en-US" sz="2000" kern="1200" dirty="0" err="1"/>
            <a:t>Hieronimitów</a:t>
          </a:r>
          <a:r>
            <a:rPr lang="en-US" sz="2000" kern="1200" dirty="0"/>
            <a:t> 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Wieży</a:t>
          </a:r>
          <a:r>
            <a:rPr lang="en-US" sz="2000" kern="1200" dirty="0"/>
            <a:t> </a:t>
          </a:r>
          <a:r>
            <a:rPr lang="en-US" sz="2000" kern="1200" dirty="0" err="1"/>
            <a:t>Belemskiej</a:t>
          </a:r>
          <a:r>
            <a:rPr lang="en-US" sz="2000" kern="1200" dirty="0"/>
            <a:t> w </a:t>
          </a:r>
          <a:r>
            <a:rPr lang="en-US" sz="2000" kern="1200" dirty="0" err="1"/>
            <a:t>Lizbonie</a:t>
          </a:r>
          <a:r>
            <a:rPr lang="en-US" sz="2000" kern="1200" dirty="0"/>
            <a:t>,</a:t>
          </a:r>
        </a:p>
      </dsp:txBody>
      <dsp:txXfrm>
        <a:off x="5621161" y="1466733"/>
        <a:ext cx="2092935" cy="1255761"/>
      </dsp:txXfrm>
    </dsp:sp>
    <dsp:sp modelId="{FFDD7EAA-C265-4E31-BC93-4BE06FF93D70}">
      <dsp:nvSpPr>
        <dsp:cNvPr id="0" name=""/>
        <dsp:cNvSpPr/>
      </dsp:nvSpPr>
      <dsp:spPr>
        <a:xfrm>
          <a:off x="7923390" y="1466733"/>
          <a:ext cx="2092935" cy="12557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Centralna</a:t>
          </a:r>
          <a:r>
            <a:rPr lang="en-US" sz="2000" kern="1200" dirty="0"/>
            <a:t> </a:t>
          </a:r>
          <a:r>
            <a:rPr lang="en-US" sz="2000" kern="1200" dirty="0" err="1"/>
            <a:t>strefa</a:t>
          </a:r>
          <a:r>
            <a:rPr lang="en-US" sz="2000" kern="1200" dirty="0"/>
            <a:t> </a:t>
          </a:r>
          <a:r>
            <a:rPr lang="en-US" sz="2000" kern="1200" dirty="0" err="1"/>
            <a:t>miasta</a:t>
          </a:r>
          <a:r>
            <a:rPr lang="en-US" sz="2000" kern="1200" dirty="0"/>
            <a:t> Angra do Heroismo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Azorach</a:t>
          </a:r>
          <a:r>
            <a:rPr lang="en-US" sz="2000" kern="1200" dirty="0"/>
            <a:t>,</a:t>
          </a:r>
        </a:p>
      </dsp:txBody>
      <dsp:txXfrm>
        <a:off x="7923390" y="1466733"/>
        <a:ext cx="2092935" cy="1255761"/>
      </dsp:txXfrm>
    </dsp:sp>
    <dsp:sp modelId="{3559D1CD-CD48-4CF6-A5C7-0239150A3C76}">
      <dsp:nvSpPr>
        <dsp:cNvPr id="0" name=""/>
        <dsp:cNvSpPr/>
      </dsp:nvSpPr>
      <dsp:spPr>
        <a:xfrm>
          <a:off x="4470046" y="2931788"/>
          <a:ext cx="2092935" cy="12557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Zakon </a:t>
          </a:r>
          <a:r>
            <a:rPr lang="en-US" sz="2000" kern="1200" dirty="0" err="1"/>
            <a:t>Chrystusa</a:t>
          </a:r>
          <a:r>
            <a:rPr lang="en-US" sz="2000" kern="1200" dirty="0"/>
            <a:t> w </a:t>
          </a:r>
          <a:r>
            <a:rPr lang="en-US" sz="2000" kern="1200" dirty="0" err="1"/>
            <a:t>Tomarze</a:t>
          </a:r>
          <a:r>
            <a:rPr lang="en-US" sz="2000" kern="1200" dirty="0"/>
            <a:t>.</a:t>
          </a:r>
        </a:p>
      </dsp:txBody>
      <dsp:txXfrm>
        <a:off x="4470046" y="2931788"/>
        <a:ext cx="2092935" cy="1255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3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1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6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April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April 28,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3593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l.lostpedia.wikia.com/wiki/Plik:Flaga_Portugalii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a.com.pl/wynajem-ferma-pico-wyspa-na-azorach/Cwq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a%C3%A7o_dos_duques_de_Bragan%C3%A7a,Guimarae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Alto_Douro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Geography/Asia/Jordan/Pictures/Petra/Rock_art_at_Petra_2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rtugal_location_map_Topographic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11_podr%C3%B3%C5%BC_apostolska_Jana_Paw%C5%82a_I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wikipedia.org/wiki/Coimbra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Elva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.wikipedia.org/wiki/Elvas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50616-156A-482D-A488-75056DC1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3" r="50587" b="-3"/>
          <a:stretch/>
        </p:blipFill>
        <p:spPr>
          <a:xfrm>
            <a:off x="-57510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59765" y="768485"/>
            <a:ext cx="5457920" cy="826165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cs typeface="Calibri Light"/>
              </a:rPr>
              <a:t>PORTUGALIA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62918" y="6518410"/>
            <a:ext cx="6037588" cy="192252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pPr algn="r"/>
            <a:r>
              <a:rPr lang="pl-PL" sz="1400" dirty="0">
                <a:solidFill>
                  <a:schemeClr val="bg1"/>
                </a:solidFill>
              </a:rPr>
              <a:t>BY WIIX__ AND DEMONIX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F20C09E-B545-46CB-9F06-0FF10BD41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9268" y="1897803"/>
            <a:ext cx="4425349" cy="28754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5938A59-8291-4ABE-8DED-7488CF6F9E39}"/>
              </a:ext>
            </a:extLst>
          </p:cNvPr>
          <p:cNvSpPr txBox="1"/>
          <p:nvPr/>
        </p:nvSpPr>
        <p:spPr>
          <a:xfrm flipV="1">
            <a:off x="-5751" y="2042633"/>
            <a:ext cx="2771954" cy="53076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60D0560-33C2-45E2-926C-23418B38B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9642" b="8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D733B4-0CB0-467F-A9E4-06134CA22F1B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1FBFC-F665-4388-9D1D-B93F4D49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76" y="661358"/>
            <a:ext cx="6692881" cy="3347559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100" spc="750">
                <a:solidFill>
                  <a:schemeClr val="bg1"/>
                </a:solidFill>
              </a:rPr>
              <a:t/>
            </a:r>
            <a:br>
              <a:rPr lang="en-US" sz="4100" spc="750">
                <a:solidFill>
                  <a:schemeClr val="bg1"/>
                </a:solidFill>
              </a:rPr>
            </a:br>
            <a:r>
              <a:rPr lang="en-US" sz="4100" spc="750">
                <a:solidFill>
                  <a:schemeClr val="bg1"/>
                </a:solidFill>
              </a:rPr>
              <a:t/>
            </a:r>
            <a:br>
              <a:rPr lang="en-US" sz="4100" spc="750">
                <a:solidFill>
                  <a:schemeClr val="bg1"/>
                </a:solidFill>
              </a:rPr>
            </a:br>
            <a:r>
              <a:rPr lang="en-US" sz="4100" spc="750">
                <a:solidFill>
                  <a:schemeClr val="bg1"/>
                </a:solidFill>
              </a:rPr>
              <a:t/>
            </a:r>
            <a:br>
              <a:rPr lang="en-US" sz="4100" spc="750">
                <a:solidFill>
                  <a:schemeClr val="bg1"/>
                </a:solidFill>
              </a:rPr>
            </a:br>
            <a:r>
              <a:rPr lang="en-US" sz="4100" spc="750">
                <a:solidFill>
                  <a:schemeClr val="bg1"/>
                </a:solidFill>
              </a:rPr>
              <a:t>HistorYczNe centrum GUIMARÓW</a:t>
            </a:r>
          </a:p>
        </p:txBody>
      </p:sp>
    </p:spTree>
    <p:extLst>
      <p:ext uri="{BB962C8B-B14F-4D97-AF65-F5344CB8AC3E}">
        <p14:creationId xmlns:p14="http://schemas.microsoft.com/office/powerpoint/2010/main" val="14585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1565FBA-3843-4F26-9F1D-272F0390B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653" b="2907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34BCF-1C1E-41AC-9D6B-8D64B65DDA8F}"/>
              </a:ext>
            </a:extLst>
          </p:cNvPr>
          <p:cNvSpPr txBox="1"/>
          <p:nvPr/>
        </p:nvSpPr>
        <p:spPr>
          <a:xfrm>
            <a:off x="11550069" y="6200745"/>
            <a:ext cx="54634" cy="51373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3412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8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487EE-731A-4A4C-A5AE-0D0C7333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76" y="661358"/>
            <a:ext cx="6692881" cy="3347559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400" spc="750">
                <a:solidFill>
                  <a:schemeClr val="bg1"/>
                </a:solidFill>
              </a:rPr>
              <a:t>Region winiarski alto douro</a:t>
            </a:r>
          </a:p>
        </p:txBody>
      </p:sp>
    </p:spTree>
    <p:extLst>
      <p:ext uri="{BB962C8B-B14F-4D97-AF65-F5344CB8AC3E}">
        <p14:creationId xmlns:p14="http://schemas.microsoft.com/office/powerpoint/2010/main" val="334352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19CC766-3739-466F-ABB0-3E82BF6D8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0946" r="1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303E63-599E-430F-A04D-69FB5A4FDB76}"/>
              </a:ext>
            </a:extLst>
          </p:cNvPr>
          <p:cNvSpPr txBox="1"/>
          <p:nvPr/>
        </p:nvSpPr>
        <p:spPr>
          <a:xfrm>
            <a:off x="4724400" y="43434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75083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4E6D7-7073-420C-AD0D-41D2C1C5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76" y="661358"/>
            <a:ext cx="6692881" cy="3347559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400" spc="750" dirty="0" err="1">
                <a:solidFill>
                  <a:schemeClr val="bg1"/>
                </a:solidFill>
              </a:rPr>
              <a:t>Zakłady</a:t>
            </a:r>
            <a:r>
              <a:rPr lang="en-US" sz="4400" spc="750" dirty="0">
                <a:solidFill>
                  <a:schemeClr val="bg1"/>
                </a:solidFill>
              </a:rPr>
              <a:t> </a:t>
            </a:r>
            <a:r>
              <a:rPr lang="en-US" sz="4400" spc="750" dirty="0" err="1">
                <a:solidFill>
                  <a:schemeClr val="bg1"/>
                </a:solidFill>
              </a:rPr>
              <a:t>sztuki</a:t>
            </a:r>
            <a:r>
              <a:rPr lang="en-US" sz="4400" spc="750" dirty="0">
                <a:solidFill>
                  <a:schemeClr val="bg1"/>
                </a:solidFill>
              </a:rPr>
              <a:t> </a:t>
            </a:r>
            <a:r>
              <a:rPr lang="en-US" sz="4400" spc="750" dirty="0" err="1">
                <a:solidFill>
                  <a:schemeClr val="bg1"/>
                </a:solidFill>
              </a:rPr>
              <a:t>prehistorycznej</a:t>
            </a:r>
            <a:r>
              <a:rPr lang="en-US" sz="4400" spc="750" dirty="0">
                <a:solidFill>
                  <a:schemeClr val="bg1"/>
                </a:solidFill>
              </a:rPr>
              <a:t> rock art</a:t>
            </a:r>
          </a:p>
        </p:txBody>
      </p:sp>
    </p:spTree>
    <p:extLst>
      <p:ext uri="{BB962C8B-B14F-4D97-AF65-F5344CB8AC3E}">
        <p14:creationId xmlns:p14="http://schemas.microsoft.com/office/powerpoint/2010/main" val="39881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51092B5-B4E4-46F7-84C6-9E1BC9674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050" b="336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11A202-A5CD-4948-9A7E-BEE8792AE6E5}"/>
              </a:ext>
            </a:extLst>
          </p:cNvPr>
          <p:cNvSpPr txBox="1"/>
          <p:nvPr/>
        </p:nvSpPr>
        <p:spPr>
          <a:xfrm>
            <a:off x="4724400" y="43402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45602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DABA8-B8DB-423B-A7D3-81AC2F58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vert="horz" lIns="0" tIns="0" rIns="0" bIns="0" rtlCol="0" anchor="ctr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dirty="0" err="1">
                <a:solidFill>
                  <a:schemeClr val="bg1"/>
                </a:solidFill>
              </a:rPr>
              <a:t>oto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reszta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światowego</a:t>
            </a:r>
            <a:r>
              <a:rPr lang="en-US" sz="3200" dirty="0">
                <a:solidFill>
                  <a:schemeClr val="bg1"/>
                </a:solidFill>
              </a:rPr>
              <a:t> DZIEDZICTWA UNESCO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91CB4995-795B-45D2-BA22-691E32FBB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927151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70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7DD72F-01A4-4E8F-BFAD-625CEA62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pl-PL" sz="3200" b="0">
                <a:solidFill>
                  <a:schemeClr val="bg1"/>
                </a:solidFill>
              </a:rPr>
              <a:t/>
            </a:r>
            <a:br>
              <a:rPr lang="pl-PL" sz="3200" b="0">
                <a:solidFill>
                  <a:schemeClr val="bg1"/>
                </a:solidFill>
              </a:rPr>
            </a:br>
            <a:r>
              <a:rPr lang="pl-PL" sz="3200" b="0">
                <a:solidFill>
                  <a:schemeClr val="bg1"/>
                </a:solidFill>
              </a:rPr>
              <a:t>INFORMACJE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D59BFA-F024-4480-B815-3F63BB2E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 vert="horz" lIns="0" tIns="0" rIns="0" bIns="0" rtlCol="0">
            <a:normAutofit/>
          </a:bodyPr>
          <a:lstStyle/>
          <a:p>
            <a:r>
              <a:rPr lang="pl-PL" sz="1800"/>
              <a:t>Lizbona jest stolicą Portugali. </a:t>
            </a:r>
          </a:p>
          <a:p>
            <a:r>
              <a:rPr lang="pl-PL" sz="1800"/>
              <a:t>To państwo jest w UE. jest od 1 stycznia 1986 roku.</a:t>
            </a:r>
          </a:p>
          <a:p>
            <a:r>
              <a:rPr lang="pl-PL" sz="1800"/>
              <a:t>Położona jest w zachodniej części Europy.</a:t>
            </a:r>
          </a:p>
          <a:p>
            <a:r>
              <a:rPr lang="pl-PL" sz="1800"/>
              <a:t>Graniczy z Hiszpanią, a od południa oblewają ją wody OCEANU ATLANTYCKIEGO.</a:t>
            </a:r>
          </a:p>
          <a:p>
            <a:r>
              <a:rPr lang="pl-PL" sz="1800"/>
              <a:t>Walutą jest euro .</a:t>
            </a:r>
          </a:p>
        </p:txBody>
      </p:sp>
    </p:spTree>
    <p:extLst>
      <p:ext uri="{BB962C8B-B14F-4D97-AF65-F5344CB8AC3E}">
        <p14:creationId xmlns:p14="http://schemas.microsoft.com/office/powerpoint/2010/main" val="257428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4CBB1421-9798-4237-A991-6CD25929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57595" y="5751"/>
            <a:ext cx="3587979" cy="687525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8FD3FD7-97C4-487E-9C70-217B825E55A9}"/>
              </a:ext>
            </a:extLst>
          </p:cNvPr>
          <p:cNvSpPr txBox="1"/>
          <p:nvPr/>
        </p:nvSpPr>
        <p:spPr>
          <a:xfrm>
            <a:off x="5021263" y="4652513"/>
            <a:ext cx="2149475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ABFEAB3-DE6F-42E2-85A8-C04274D94B81}"/>
              </a:ext>
            </a:extLst>
          </p:cNvPr>
          <p:cNvSpPr/>
          <p:nvPr/>
        </p:nvSpPr>
        <p:spPr>
          <a:xfrm>
            <a:off x="2876" y="-90577"/>
            <a:ext cx="4054414" cy="713116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0A7C7B3-8509-49F0-B4A7-B6A97A3443D1}"/>
              </a:ext>
            </a:extLst>
          </p:cNvPr>
          <p:cNvSpPr/>
          <p:nvPr/>
        </p:nvSpPr>
        <p:spPr>
          <a:xfrm>
            <a:off x="7650731" y="-91475"/>
            <a:ext cx="4543244" cy="69873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A41B771-C8DB-4B05-90D0-1A53C108D1F5}"/>
              </a:ext>
            </a:extLst>
          </p:cNvPr>
          <p:cNvSpPr/>
          <p:nvPr/>
        </p:nvSpPr>
        <p:spPr>
          <a:xfrm>
            <a:off x="1196196" y="1152978"/>
            <a:ext cx="2113470" cy="1595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F94904A-1026-4A5C-AEBA-C2E10EA618C3}"/>
              </a:ext>
            </a:extLst>
          </p:cNvPr>
          <p:cNvSpPr/>
          <p:nvPr/>
        </p:nvSpPr>
        <p:spPr>
          <a:xfrm>
            <a:off x="7134044" y="1339883"/>
            <a:ext cx="2113470" cy="1595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D9850BF-60D7-4660-B28B-E35163884B0E}"/>
              </a:ext>
            </a:extLst>
          </p:cNvPr>
          <p:cNvSpPr/>
          <p:nvPr/>
        </p:nvSpPr>
        <p:spPr>
          <a:xfrm>
            <a:off x="2346384" y="5193016"/>
            <a:ext cx="2113470" cy="1595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B2FE08E-6D9F-492F-A729-E81B1014D1B7}"/>
              </a:ext>
            </a:extLst>
          </p:cNvPr>
          <p:cNvSpPr/>
          <p:nvPr/>
        </p:nvSpPr>
        <p:spPr>
          <a:xfrm>
            <a:off x="8988724" y="4517279"/>
            <a:ext cx="2803583" cy="1595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606E6-6AFE-4D33-86E6-D55F5C940E51}"/>
              </a:ext>
            </a:extLst>
          </p:cNvPr>
          <p:cNvSpPr txBox="1"/>
          <p:nvPr/>
        </p:nvSpPr>
        <p:spPr>
          <a:xfrm>
            <a:off x="1474219" y="1517351"/>
            <a:ext cx="147799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" sz="2800" b="1">
                <a:latin typeface="Consolas"/>
              </a:rPr>
              <a:t>Olá - cześć</a:t>
            </a:r>
            <a:endParaRPr lang="en-US" sz="28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161D9-32C1-48EB-A626-5203D51DA328}"/>
              </a:ext>
            </a:extLst>
          </p:cNvPr>
          <p:cNvSpPr txBox="1"/>
          <p:nvPr/>
        </p:nvSpPr>
        <p:spPr>
          <a:xfrm>
            <a:off x="1933395" y="5570867"/>
            <a:ext cx="29444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" sz="2400" b="1">
                <a:latin typeface="Consolas"/>
              </a:rPr>
              <a:t>Adeus – </a:t>
            </a:r>
            <a:endParaRPr lang="en-US" sz="2400" b="1">
              <a:latin typeface="Tw Cen MT"/>
            </a:endParaRPr>
          </a:p>
          <a:p>
            <a:pPr algn="ctr"/>
            <a:r>
              <a:rPr lang="pt" sz="2400" b="1">
                <a:latin typeface="Consolas"/>
              </a:rPr>
              <a:t>Do widzenia</a:t>
            </a:r>
            <a:endParaRPr lang="en-US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2E735-CBE5-4C6F-BFE7-F7BECEEEC96F}"/>
              </a:ext>
            </a:extLst>
          </p:cNvPr>
          <p:cNvSpPr txBox="1"/>
          <p:nvPr/>
        </p:nvSpPr>
        <p:spPr>
          <a:xfrm>
            <a:off x="7252119" y="190374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Amo - </a:t>
            </a:r>
            <a:r>
              <a:rPr lang="en-US" sz="2400" b="1" dirty="0" err="1"/>
              <a:t>kocham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0A9D0-1714-4D54-A5C5-FF97D005E4E5}"/>
              </a:ext>
            </a:extLst>
          </p:cNvPr>
          <p:cNvSpPr txBox="1"/>
          <p:nvPr/>
        </p:nvSpPr>
        <p:spPr>
          <a:xfrm>
            <a:off x="8990881" y="5123372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" sz="2400" b="1">
                <a:latin typeface="Consolas"/>
              </a:rPr>
              <a:t>Bom Dia - Dzień dobry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31326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3A4003-1875-46E3-BBC1-9CF42E133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ECF1C-4B20-4CD9-90C7-F85AAB331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57371"/>
            <a:ext cx="12203208" cy="160062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46BEC-0E77-41F0-A7D5-D5B40D225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0517" y="5262916"/>
            <a:ext cx="7751481" cy="11453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D73B4-F569-4D64-BA77-14454E09F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62916"/>
            <a:ext cx="8778690" cy="159508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31000"/>
                </a:schemeClr>
              </a:gs>
              <a:gs pos="99000">
                <a:schemeClr val="accent5">
                  <a:alpha val="2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37E30-AED3-4732-B13B-17D277D8D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126" y="5256870"/>
            <a:ext cx="5301872" cy="1600701"/>
          </a:xfrm>
          <a:prstGeom prst="rect">
            <a:avLst/>
          </a:prstGeom>
          <a:gradFill>
            <a:gsLst>
              <a:gs pos="22000">
                <a:schemeClr val="tx2">
                  <a:lumMod val="75000"/>
                  <a:lumOff val="25000"/>
                  <a:alpha val="0"/>
                </a:schemeClr>
              </a:gs>
              <a:gs pos="99000">
                <a:schemeClr val="tx2">
                  <a:lumMod val="75000"/>
                  <a:lumOff val="25000"/>
                  <a:alpha val="6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102A7F-4EDC-45AF-A941-D1A5FA71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028699"/>
            <a:ext cx="10067025" cy="360045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W Portugali znajduje się  15 obiektów światowego dziedzictwa UNESCO. </a:t>
            </a:r>
            <a:endParaRPr lang="en-US"/>
          </a:p>
          <a:p>
            <a:pPr marL="0" indent="0" algn="ctr">
              <a:buNone/>
            </a:pPr>
            <a:r>
              <a:rPr lang="pl-PL" sz="2800" dirty="0"/>
              <a:t>Każdego roku kraj odwiedza ponad 13 M. turystów.</a:t>
            </a:r>
          </a:p>
        </p:txBody>
      </p:sp>
    </p:spTree>
    <p:extLst>
      <p:ext uri="{BB962C8B-B14F-4D97-AF65-F5344CB8AC3E}">
        <p14:creationId xmlns:p14="http://schemas.microsoft.com/office/powerpoint/2010/main" val="156815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98E687-94AB-4677-922A-6FCC16E63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05" y="4811497"/>
            <a:ext cx="6564952" cy="124392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b="1" cap="all" spc="600" dirty="0" err="1">
                <a:solidFill>
                  <a:schemeClr val="bg1"/>
                </a:solidFill>
              </a:rPr>
              <a:t>Uniwersytet</a:t>
            </a:r>
            <a:r>
              <a:rPr lang="en-US" b="1" cap="all" spc="600" dirty="0">
                <a:solidFill>
                  <a:schemeClr val="bg1"/>
                </a:solidFill>
              </a:rPr>
              <a:t> w COIMBRZE – ALTA I SOFIA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188ABC-D400-471B-89A0-3B086E25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76" y="661358"/>
            <a:ext cx="6692881" cy="3347559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400" spc="750">
                <a:solidFill>
                  <a:schemeClr val="bg1"/>
                </a:solidFill>
              </a:rPr>
              <a:t>PRZEDSTAWIE WAM KILKA OBIEKTÓW</a:t>
            </a:r>
          </a:p>
        </p:txBody>
      </p:sp>
    </p:spTree>
    <p:extLst>
      <p:ext uri="{BB962C8B-B14F-4D97-AF65-F5344CB8AC3E}">
        <p14:creationId xmlns:p14="http://schemas.microsoft.com/office/powerpoint/2010/main" val="393977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6776E11-D4F7-41F6-9387-F95E1CB7AA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5026FC-7ABC-4495-9B75-545BA2956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60236"/>
            <a:ext cx="12198726" cy="1820735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D82C61-7131-49A1-A07A-B22E472B4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3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3D5C74-3AF5-4A74-8D32-8DF2C17CE6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E03176-380A-4A7E-879A-D179D5F466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57800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2D647D-AB89-469D-AD71-8D27C8A2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50" y="5564937"/>
            <a:ext cx="6789497" cy="1040942"/>
          </a:xfrm>
        </p:spPr>
        <p:txBody>
          <a:bodyPr vert="horz" lIns="0" tIns="0" rIns="0" bIns="0" rtlCol="0" anchor="ctr">
            <a:normAutofit/>
          </a:bodyPr>
          <a:lstStyle/>
          <a:p>
            <a:endParaRPr lang="en-US" sz="3200" spc="750">
              <a:solidFill>
                <a:schemeClr val="bg1"/>
              </a:solidFill>
            </a:endParaRPr>
          </a:p>
        </p:txBody>
      </p:sp>
      <p:pic>
        <p:nvPicPr>
          <p:cNvPr id="2" name="Obraz 2" descr="Obraz zawierający budynek, niebo, zewnętrzne, budynek administracji publicznej&#10;&#10;Opis wygenerowany automatycznie">
            <a:extLst>
              <a:ext uri="{FF2B5EF4-FFF2-40B4-BE49-F238E27FC236}">
                <a16:creationId xmlns:a16="http://schemas.microsoft.com/office/drawing/2014/main" id="{D5ADC2B3-4DC4-403A-AF6B-7B9595FE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2512"/>
          <a:stretch/>
        </p:blipFill>
        <p:spPr>
          <a:xfrm>
            <a:off x="8146678" y="7593"/>
            <a:ext cx="4058777" cy="527578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CA5007A-63E0-4844-89E5-BF27F073F0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3595" r="-2" b="-2"/>
          <a:stretch/>
        </p:blipFill>
        <p:spPr>
          <a:xfrm>
            <a:off x="-5" y="10"/>
            <a:ext cx="8160126" cy="528336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1FD5850-1718-4106-94D2-72BC28F51033}"/>
              </a:ext>
            </a:extLst>
          </p:cNvPr>
          <p:cNvSpPr txBox="1"/>
          <p:nvPr/>
        </p:nvSpPr>
        <p:spPr>
          <a:xfrm>
            <a:off x="4724400" y="52578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9036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51CE1A-2631-486F-A972-9C41CAF9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76" y="661358"/>
            <a:ext cx="6692881" cy="3347559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400" spc="750">
                <a:solidFill>
                  <a:schemeClr val="bg1"/>
                </a:solidFill>
              </a:rPr>
              <a:t>Graniczne miasto GARNIZONOWE ELVAS I JEGO FORTYFIKACJE</a:t>
            </a:r>
          </a:p>
        </p:txBody>
      </p:sp>
    </p:spTree>
    <p:extLst>
      <p:ext uri="{BB962C8B-B14F-4D97-AF65-F5344CB8AC3E}">
        <p14:creationId xmlns:p14="http://schemas.microsoft.com/office/powerpoint/2010/main" val="18072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42EC049-6246-4910-8813-CE2F7A1D8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CDD650-026F-469B-B901-A9BDBCADE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453" y="-27162"/>
            <a:ext cx="12207698" cy="157895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59CA0E5-57A7-4351-824F-74906E0352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61447" y="-3302065"/>
            <a:ext cx="1578950" cy="8128756"/>
          </a:xfrm>
          <a:prstGeom prst="rect">
            <a:avLst/>
          </a:prstGeom>
          <a:gradFill>
            <a:gsLst>
              <a:gs pos="20000">
                <a:schemeClr val="accent2">
                  <a:alpha val="63000"/>
                </a:schemeClr>
              </a:gs>
              <a:gs pos="100000">
                <a:schemeClr val="accent4">
                  <a:alpha val="39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B41C9D-FAD6-42BF-A9D1-66531A9CF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935" y="-27164"/>
            <a:ext cx="8171335" cy="1577666"/>
          </a:xfrm>
          <a:prstGeom prst="rect">
            <a:avLst/>
          </a:prstGeom>
          <a:gradFill>
            <a:gsLst>
              <a:gs pos="0">
                <a:schemeClr val="accent5">
                  <a:alpha val="64000"/>
                </a:schemeClr>
              </a:gs>
              <a:gs pos="80000">
                <a:schemeClr val="accent6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DAD5D2D-4844-43DB-8B06-979A7E4B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2" y="254542"/>
            <a:ext cx="6734729" cy="1064894"/>
          </a:xfrm>
        </p:spPr>
        <p:txBody>
          <a:bodyPr vert="horz" lIns="0" tIns="0" rIns="0" bIns="0" rtlCol="0" anchor="ctr">
            <a:normAutofit/>
          </a:bodyPr>
          <a:lstStyle/>
          <a:p>
            <a:endParaRPr lang="en-US" sz="3200" spc="750">
              <a:solidFill>
                <a:schemeClr val="bg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8F383BE-AFBC-4DC2-B758-EA616DF24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2" b="13375"/>
          <a:stretch/>
        </p:blipFill>
        <p:spPr>
          <a:xfrm>
            <a:off x="8115301" y="1551358"/>
            <a:ext cx="4083426" cy="5305786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3164121C-F378-4731-ADDB-6703E63226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5435" r="1" b="13482"/>
          <a:stretch/>
        </p:blipFill>
        <p:spPr>
          <a:xfrm>
            <a:off x="-13454" y="1551786"/>
            <a:ext cx="8128755" cy="530578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D1821A4-3602-4892-BEFB-F406C7C1D549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619C3C-3213-4D79-B401-A0F84EEDB1DA}"/>
              </a:ext>
            </a:extLst>
          </p:cNvPr>
          <p:cNvSpPr txBox="1"/>
          <p:nvPr/>
        </p:nvSpPr>
        <p:spPr>
          <a:xfrm>
            <a:off x="4724400" y="45339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62263-3C88-480D-877B-C635CA27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76" y="661358"/>
            <a:ext cx="6692881" cy="3347559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400" spc="750">
                <a:solidFill>
                  <a:schemeClr val="bg1"/>
                </a:solidFill>
              </a:rPr>
              <a:t/>
            </a:r>
            <a:br>
              <a:rPr lang="en-US" sz="4400" spc="750">
                <a:solidFill>
                  <a:schemeClr val="bg1"/>
                </a:solidFill>
              </a:rPr>
            </a:br>
            <a:r>
              <a:rPr lang="en-US" sz="4400" spc="750">
                <a:solidFill>
                  <a:schemeClr val="bg1"/>
                </a:solidFill>
              </a:rPr>
              <a:t>KRAJOBRAZ WINNIC WYSP PICO</a:t>
            </a:r>
          </a:p>
          <a:p>
            <a:pPr algn="r"/>
            <a:endParaRPr lang="en-US" sz="4400" spc="7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RiseVTI">
  <a:themeElements>
    <a:clrScheme name="AnalogousFromRegularSeedLeftStep">
      <a:dk1>
        <a:srgbClr val="000000"/>
      </a:dk1>
      <a:lt1>
        <a:srgbClr val="FFFFFF"/>
      </a:lt1>
      <a:dk2>
        <a:srgbClr val="1B282F"/>
      </a:dk2>
      <a:lt2>
        <a:srgbClr val="F1F3F0"/>
      </a:lt2>
      <a:accent1>
        <a:srgbClr val="9D29E7"/>
      </a:accent1>
      <a:accent2>
        <a:srgbClr val="5231DA"/>
      </a:accent2>
      <a:accent3>
        <a:srgbClr val="2953E7"/>
      </a:accent3>
      <a:accent4>
        <a:srgbClr val="1790D5"/>
      </a:accent4>
      <a:accent5>
        <a:srgbClr val="22C0B7"/>
      </a:accent5>
      <a:accent6>
        <a:srgbClr val="15C371"/>
      </a:accent6>
      <a:hlink>
        <a:srgbClr val="5C9C34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Panoramiczny</PresentationFormat>
  <Paragraphs>32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Consolas</vt:lpstr>
      <vt:lpstr>Tw Cen MT</vt:lpstr>
      <vt:lpstr>GradientRiseVTI</vt:lpstr>
      <vt:lpstr>PORTUGALIA</vt:lpstr>
      <vt:lpstr> INFORMACJE OGÓLNE</vt:lpstr>
      <vt:lpstr>Prezentacja programu PowerPoint</vt:lpstr>
      <vt:lpstr>Prezentacja programu PowerPoint</vt:lpstr>
      <vt:lpstr>PRZEDSTAWIE WAM KILKA OBIEKTÓW</vt:lpstr>
      <vt:lpstr>Prezentacja programu PowerPoint</vt:lpstr>
      <vt:lpstr>Graniczne miasto GARNIZONOWE ELVAS I JEGO FORTYFIKACJE</vt:lpstr>
      <vt:lpstr>Prezentacja programu PowerPoint</vt:lpstr>
      <vt:lpstr> KRAJOBRAZ WINNIC WYSP PICO </vt:lpstr>
      <vt:lpstr>Prezentacja programu PowerPoint</vt:lpstr>
      <vt:lpstr>   HistorYczNe centrum GUIMARÓW</vt:lpstr>
      <vt:lpstr>Prezentacja programu PowerPoint</vt:lpstr>
      <vt:lpstr>Region winiarski alto douro</vt:lpstr>
      <vt:lpstr>Prezentacja programu PowerPoint</vt:lpstr>
      <vt:lpstr>Zakłady sztuki prehistorycznej rock art</vt:lpstr>
      <vt:lpstr>Prezentacja programu PowerPoint</vt:lpstr>
      <vt:lpstr>A oto reszta światowego DZIEDZICTWA UNESCO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Sala18</dc:creator>
  <cp:lastModifiedBy>Monika Stepnowska</cp:lastModifiedBy>
  <cp:revision>396</cp:revision>
  <dcterms:created xsi:type="dcterms:W3CDTF">2021-04-19T09:07:34Z</dcterms:created>
  <dcterms:modified xsi:type="dcterms:W3CDTF">2021-04-28T10:01:59Z</dcterms:modified>
</cp:coreProperties>
</file>