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309093"/>
            <a:ext cx="8001000" cy="392805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/>
              <a:t/>
            </a:r>
            <a:br>
              <a:rPr lang="sk-SK" sz="3200" dirty="0"/>
            </a:b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/>
              <a:t/>
            </a:r>
            <a:br>
              <a:rPr lang="sk-SK" sz="3200" dirty="0"/>
            </a:b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/>
              <a:t/>
            </a:r>
            <a:br>
              <a:rPr lang="sk-SK" sz="3200" dirty="0"/>
            </a:b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err="1" smtClean="0">
                <a:solidFill>
                  <a:schemeClr val="bg1"/>
                </a:solidFill>
              </a:rPr>
              <a:t>Magyar</a:t>
            </a:r>
            <a:r>
              <a:rPr lang="sk-SK" sz="3200" dirty="0" smtClean="0">
                <a:solidFill>
                  <a:schemeClr val="bg1"/>
                </a:solidFill>
              </a:rPr>
              <a:t> </a:t>
            </a:r>
            <a:r>
              <a:rPr lang="sk-SK" sz="3200" dirty="0" err="1" smtClean="0">
                <a:solidFill>
                  <a:schemeClr val="bg1"/>
                </a:solidFill>
              </a:rPr>
              <a:t>tannyelvű</a:t>
            </a:r>
            <a:r>
              <a:rPr lang="sk-SK" sz="3200" dirty="0" smtClean="0">
                <a:solidFill>
                  <a:schemeClr val="bg1"/>
                </a:solidFill>
              </a:rPr>
              <a:t> </a:t>
            </a:r>
            <a:r>
              <a:rPr lang="sk-SK" sz="3200" dirty="0" err="1" smtClean="0">
                <a:solidFill>
                  <a:schemeClr val="bg1"/>
                </a:solidFill>
              </a:rPr>
              <a:t>speciális</a:t>
            </a:r>
            <a:r>
              <a:rPr lang="sk-SK" sz="3200" dirty="0" smtClean="0">
                <a:solidFill>
                  <a:schemeClr val="bg1"/>
                </a:solidFill>
              </a:rPr>
              <a:t> </a:t>
            </a:r>
            <a:r>
              <a:rPr lang="sk-SK" sz="3200" dirty="0" err="1" smtClean="0">
                <a:solidFill>
                  <a:schemeClr val="bg1"/>
                </a:solidFill>
              </a:rPr>
              <a:t>alapiskola</a:t>
            </a:r>
            <a:r>
              <a:rPr lang="sk-SK" sz="3200" dirty="0" smtClean="0">
                <a:solidFill>
                  <a:schemeClr val="bg1"/>
                </a:solidFill>
              </a:rPr>
              <a:t> 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 smtClean="0">
                <a:solidFill>
                  <a:schemeClr val="bg1"/>
                </a:solidFill>
              </a:rPr>
              <a:t>rimaszombat</a:t>
            </a: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err="1" smtClean="0"/>
              <a:t>Tantárgy</a:t>
            </a:r>
            <a:r>
              <a:rPr lang="sk-SK" sz="3200" dirty="0" smtClean="0"/>
              <a:t>: </a:t>
            </a:r>
            <a:r>
              <a:rPr lang="sk-SK" sz="3200" dirty="0" err="1" smtClean="0"/>
              <a:t>Földrajz</a:t>
            </a: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err="1" smtClean="0"/>
              <a:t>évfolyam</a:t>
            </a:r>
            <a:r>
              <a:rPr lang="sk-SK" sz="3200" dirty="0" smtClean="0"/>
              <a:t>: </a:t>
            </a:r>
            <a:r>
              <a:rPr lang="sk-SK" sz="3200" dirty="0" err="1" smtClean="0"/>
              <a:t>nyolcadik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4520485"/>
            <a:ext cx="6400800" cy="1270715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err="1" smtClean="0"/>
              <a:t>Tananyag</a:t>
            </a:r>
            <a:r>
              <a:rPr lang="sk-SK" sz="4400" b="1" dirty="0" smtClean="0"/>
              <a:t>: AUSZTRÁLIA</a:t>
            </a:r>
            <a:endParaRPr lang="sk-SK" sz="4400" b="1" dirty="0"/>
          </a:p>
        </p:txBody>
      </p:sp>
    </p:spTree>
    <p:extLst>
      <p:ext uri="{BB962C8B-B14F-4D97-AF65-F5344CB8AC3E}">
        <p14:creationId xmlns:p14="http://schemas.microsoft.com/office/powerpoint/2010/main" xmlns="" val="15827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03574"/>
            <a:ext cx="8358389" cy="654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2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1485" y="5515504"/>
            <a:ext cx="8534400" cy="894365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/>
            </a:r>
            <a:br>
              <a:rPr lang="sk-SK" b="1" dirty="0" smtClean="0">
                <a:solidFill>
                  <a:schemeClr val="bg1"/>
                </a:solidFill>
              </a:rPr>
            </a:br>
            <a:r>
              <a:rPr lang="sk-SK" b="1" dirty="0" smtClean="0">
                <a:solidFill>
                  <a:schemeClr val="bg1"/>
                </a:solidFill>
              </a:rPr>
              <a:t>A </a:t>
            </a:r>
            <a:r>
              <a:rPr lang="sk-SK" b="1" dirty="0" err="1" smtClean="0">
                <a:solidFill>
                  <a:schemeClr val="bg1"/>
                </a:solidFill>
              </a:rPr>
              <a:t>legkisebb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földrész</a:t>
            </a:r>
            <a:r>
              <a:rPr lang="sk-SK" b="1" dirty="0" smtClean="0">
                <a:solidFill>
                  <a:schemeClr val="bg1"/>
                </a:solidFill>
              </a:rPr>
              <a:t>:  </a:t>
            </a:r>
            <a:r>
              <a:rPr lang="sk-SK" b="1" dirty="0" err="1" smtClean="0">
                <a:solidFill>
                  <a:schemeClr val="bg1"/>
                </a:solidFill>
              </a:rPr>
              <a:t>ausztrália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5173" y="180305"/>
            <a:ext cx="5138670" cy="55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077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046" y="207052"/>
            <a:ext cx="6645498" cy="632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08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I. </a:t>
            </a:r>
            <a:r>
              <a:rPr lang="sk-SK" b="1" dirty="0" err="1">
                <a:solidFill>
                  <a:schemeClr val="bg1"/>
                </a:solidFill>
              </a:rPr>
              <a:t>Az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elszigetelt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földrész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sz="2800" b="1" dirty="0"/>
              <a:t>1.) </a:t>
            </a:r>
            <a:r>
              <a:rPr lang="sk-SK" sz="2800" b="1" dirty="0" err="1"/>
              <a:t>Helye</a:t>
            </a:r>
            <a:r>
              <a:rPr lang="sk-SK" sz="2800" b="1" dirty="0"/>
              <a:t>: </a:t>
            </a:r>
            <a:r>
              <a:rPr lang="sk-SK" sz="2800" dirty="0" err="1"/>
              <a:t>déli</a:t>
            </a:r>
            <a:r>
              <a:rPr lang="sk-SK" sz="2800" dirty="0"/>
              <a:t> </a:t>
            </a:r>
            <a:r>
              <a:rPr lang="sk-SK" sz="2800" dirty="0" err="1"/>
              <a:t>és</a:t>
            </a:r>
            <a:r>
              <a:rPr lang="sk-SK" sz="2800" dirty="0"/>
              <a:t> </a:t>
            </a:r>
            <a:r>
              <a:rPr lang="sk-SK" sz="2800" dirty="0" err="1"/>
              <a:t>keleti</a:t>
            </a:r>
            <a:r>
              <a:rPr lang="sk-SK" sz="2800" dirty="0"/>
              <a:t> </a:t>
            </a:r>
            <a:r>
              <a:rPr lang="sk-SK" sz="2800" dirty="0" err="1"/>
              <a:t>félgömb</a:t>
            </a:r>
            <a:r>
              <a:rPr lang="sk-SK" sz="2800" dirty="0"/>
              <a:t> </a:t>
            </a:r>
            <a:endParaRPr lang="sk-SK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sk-SK" sz="2800" b="1" dirty="0" smtClean="0"/>
              <a:t>2</a:t>
            </a:r>
            <a:r>
              <a:rPr lang="sk-SK" sz="2800" b="1" dirty="0"/>
              <a:t>.) </a:t>
            </a:r>
            <a:r>
              <a:rPr lang="sk-SK" sz="2800" b="1" dirty="0" err="1"/>
              <a:t>Határai</a:t>
            </a:r>
            <a:r>
              <a:rPr lang="sk-SK" sz="2800" b="1" dirty="0"/>
              <a:t>: </a:t>
            </a:r>
            <a:r>
              <a:rPr lang="sk-SK" sz="2800" dirty="0" err="1"/>
              <a:t>Indiai</a:t>
            </a:r>
            <a:r>
              <a:rPr lang="sk-SK" sz="2800" dirty="0"/>
              <a:t>- </a:t>
            </a:r>
            <a:r>
              <a:rPr lang="sk-SK" sz="2800" dirty="0" err="1"/>
              <a:t>és</a:t>
            </a:r>
            <a:r>
              <a:rPr lang="sk-SK" sz="2800" dirty="0"/>
              <a:t> </a:t>
            </a:r>
            <a:r>
              <a:rPr lang="sk-SK" sz="2800" dirty="0" err="1"/>
              <a:t>Csendes-óceán</a:t>
            </a:r>
            <a:r>
              <a:rPr lang="sk-SK" sz="2800" dirty="0"/>
              <a:t> </a:t>
            </a:r>
            <a:endParaRPr lang="sk-SK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sk-SK" sz="2800" b="1" dirty="0" smtClean="0"/>
              <a:t>3</a:t>
            </a:r>
            <a:r>
              <a:rPr lang="sk-SK" sz="2800" b="1" dirty="0"/>
              <a:t>.) </a:t>
            </a:r>
            <a:r>
              <a:rPr lang="sk-SK" sz="2800" b="1" dirty="0" err="1"/>
              <a:t>Szigetei</a:t>
            </a:r>
            <a:r>
              <a:rPr lang="sk-SK" sz="2800" b="1" dirty="0"/>
              <a:t>: </a:t>
            </a:r>
            <a:r>
              <a:rPr lang="sk-SK" sz="2800" dirty="0"/>
              <a:t>Tasmánia, Nagy-</a:t>
            </a:r>
            <a:r>
              <a:rPr lang="sk-SK" sz="2800" dirty="0" err="1"/>
              <a:t>korallzátony</a:t>
            </a:r>
            <a:r>
              <a:rPr lang="sk-SK" sz="2800" dirty="0"/>
              <a:t> </a:t>
            </a:r>
            <a:endParaRPr lang="sk-SK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sk-SK" sz="2800" b="1" dirty="0" smtClean="0"/>
              <a:t>4</a:t>
            </a:r>
            <a:r>
              <a:rPr lang="sk-SK" sz="2800" b="1" dirty="0"/>
              <a:t>.) </a:t>
            </a:r>
            <a:r>
              <a:rPr lang="sk-SK" sz="2800" b="1" dirty="0" err="1"/>
              <a:t>Partvonala</a:t>
            </a:r>
            <a:r>
              <a:rPr lang="sk-SK" sz="2800" b="1" dirty="0"/>
              <a:t>: </a:t>
            </a:r>
            <a:r>
              <a:rPr lang="sk-SK" sz="2800" dirty="0"/>
              <a:t>- </a:t>
            </a:r>
            <a:r>
              <a:rPr lang="sk-SK" sz="2800" dirty="0" err="1"/>
              <a:t>tagolatlan</a:t>
            </a:r>
            <a:r>
              <a:rPr lang="sk-SK" sz="2800" dirty="0"/>
              <a:t> - </a:t>
            </a:r>
            <a:r>
              <a:rPr lang="sk-SK" sz="2800" dirty="0" err="1"/>
              <a:t>kikötésre</a:t>
            </a:r>
            <a:r>
              <a:rPr lang="sk-SK" sz="2800" dirty="0"/>
              <a:t> </a:t>
            </a:r>
            <a:r>
              <a:rPr lang="sk-SK" sz="2800" dirty="0" err="1"/>
              <a:t>alkalmas</a:t>
            </a:r>
            <a:r>
              <a:rPr lang="sk-SK" sz="2800" dirty="0"/>
              <a:t> </a:t>
            </a:r>
            <a:r>
              <a:rPr lang="sk-SK" sz="2800" dirty="0" smtClean="0"/>
              <a:t>    </a:t>
            </a:r>
            <a:r>
              <a:rPr lang="sk-SK" sz="2800" dirty="0" err="1" smtClean="0"/>
              <a:t>öblök</a:t>
            </a:r>
            <a:r>
              <a:rPr lang="sk-SK" sz="2800" dirty="0"/>
              <a:t>: </a:t>
            </a:r>
            <a:r>
              <a:rPr lang="sk-SK" sz="2800" dirty="0" err="1"/>
              <a:t>Carpentaria</a:t>
            </a:r>
            <a:r>
              <a:rPr lang="sk-SK" sz="2800" dirty="0"/>
              <a:t>- </a:t>
            </a:r>
            <a:r>
              <a:rPr lang="sk-SK" sz="2800" dirty="0" err="1"/>
              <a:t>és</a:t>
            </a:r>
            <a:r>
              <a:rPr lang="sk-SK" sz="2800" dirty="0"/>
              <a:t> Nagy-</a:t>
            </a:r>
            <a:r>
              <a:rPr lang="sk-SK" sz="2800" dirty="0" err="1"/>
              <a:t>Ausztráliai</a:t>
            </a:r>
            <a:r>
              <a:rPr lang="sk-SK" sz="2800" dirty="0"/>
              <a:t>-</a:t>
            </a:r>
            <a:r>
              <a:rPr lang="sk-SK" sz="2800" dirty="0" err="1"/>
              <a:t>öböl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xmlns="" val="65579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II. </a:t>
            </a:r>
            <a:r>
              <a:rPr lang="sk-SK" b="1" dirty="0" err="1">
                <a:solidFill>
                  <a:schemeClr val="bg1"/>
                </a:solidFill>
              </a:rPr>
              <a:t>Az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egyhangúság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kontinense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4211" y="685800"/>
            <a:ext cx="9206763" cy="396347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b="1" dirty="0">
                <a:solidFill>
                  <a:schemeClr val="bg1"/>
                </a:solidFill>
              </a:rPr>
              <a:t>1.) </a:t>
            </a:r>
            <a:r>
              <a:rPr lang="sk-SK" b="1" dirty="0" err="1">
                <a:solidFill>
                  <a:schemeClr val="bg1"/>
                </a:solidFill>
              </a:rPr>
              <a:t>Alapja</a:t>
            </a:r>
            <a:r>
              <a:rPr lang="sk-SK" b="1" dirty="0">
                <a:solidFill>
                  <a:schemeClr val="bg1"/>
                </a:solidFill>
              </a:rPr>
              <a:t>: </a:t>
            </a:r>
            <a:r>
              <a:rPr lang="sk-SK" dirty="0" err="1">
                <a:solidFill>
                  <a:schemeClr val="bg1"/>
                </a:solidFill>
              </a:rPr>
              <a:t>ősföld</a:t>
            </a:r>
            <a:r>
              <a:rPr lang="sk-SK" dirty="0">
                <a:solidFill>
                  <a:schemeClr val="bg1"/>
                </a:solidFill>
              </a:rPr>
              <a:t> </a:t>
            </a:r>
            <a:endParaRPr lang="sk-SK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 smtClean="0">
                <a:solidFill>
                  <a:schemeClr val="bg1"/>
                </a:solidFill>
              </a:rPr>
              <a:t>2</a:t>
            </a:r>
            <a:r>
              <a:rPr lang="sk-SK" b="1" dirty="0">
                <a:solidFill>
                  <a:schemeClr val="bg1"/>
                </a:solidFill>
              </a:rPr>
              <a:t>.) Nagy </a:t>
            </a:r>
            <a:r>
              <a:rPr lang="sk-SK" b="1" dirty="0" err="1">
                <a:solidFill>
                  <a:schemeClr val="bg1"/>
                </a:solidFill>
              </a:rPr>
              <a:t>tájai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endParaRPr lang="sk-SK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 smtClean="0">
                <a:solidFill>
                  <a:schemeClr val="bg1"/>
                </a:solidFill>
              </a:rPr>
              <a:t>a</a:t>
            </a:r>
            <a:r>
              <a:rPr lang="sk-SK" b="1" dirty="0">
                <a:solidFill>
                  <a:schemeClr val="bg1"/>
                </a:solidFill>
              </a:rPr>
              <a:t>) </a:t>
            </a:r>
            <a:r>
              <a:rPr lang="sk-SK" b="1" dirty="0" err="1">
                <a:solidFill>
                  <a:schemeClr val="bg1"/>
                </a:solidFill>
              </a:rPr>
              <a:t>Nyugat-ausztrál-tábla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- </a:t>
            </a:r>
            <a:r>
              <a:rPr lang="sk-SK" dirty="0" err="1">
                <a:solidFill>
                  <a:schemeClr val="bg1"/>
                </a:solidFill>
              </a:rPr>
              <a:t>táblás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vidék</a:t>
            </a:r>
            <a:r>
              <a:rPr lang="sk-SK" dirty="0">
                <a:solidFill>
                  <a:schemeClr val="bg1"/>
                </a:solidFill>
              </a:rPr>
              <a:t> - </a:t>
            </a:r>
            <a:r>
              <a:rPr lang="sk-SK" dirty="0" err="1">
                <a:solidFill>
                  <a:schemeClr val="bg1"/>
                </a:solidFill>
              </a:rPr>
              <a:t>belsejében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sivatagok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vannak</a:t>
            </a:r>
            <a:r>
              <a:rPr lang="sk-SK" dirty="0">
                <a:solidFill>
                  <a:schemeClr val="bg1"/>
                </a:solidFill>
              </a:rPr>
              <a:t> </a:t>
            </a:r>
            <a:endParaRPr lang="sk-SK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 smtClean="0">
                <a:solidFill>
                  <a:schemeClr val="bg1"/>
                </a:solidFill>
              </a:rPr>
              <a:t>b</a:t>
            </a:r>
            <a:r>
              <a:rPr lang="sk-SK" b="1" dirty="0">
                <a:solidFill>
                  <a:schemeClr val="bg1"/>
                </a:solidFill>
              </a:rPr>
              <a:t>) Nagy-</a:t>
            </a:r>
            <a:r>
              <a:rPr lang="sk-SK" b="1" dirty="0" err="1">
                <a:solidFill>
                  <a:schemeClr val="bg1"/>
                </a:solidFill>
              </a:rPr>
              <a:t>Vízválasztó</a:t>
            </a:r>
            <a:r>
              <a:rPr lang="sk-SK" b="1" dirty="0">
                <a:solidFill>
                  <a:schemeClr val="bg1"/>
                </a:solidFill>
              </a:rPr>
              <a:t>-</a:t>
            </a:r>
            <a:r>
              <a:rPr lang="sk-SK" b="1" dirty="0" err="1">
                <a:solidFill>
                  <a:schemeClr val="bg1"/>
                </a:solidFill>
              </a:rPr>
              <a:t>hegység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- </a:t>
            </a:r>
            <a:r>
              <a:rPr lang="sk-SK" dirty="0" err="1">
                <a:solidFill>
                  <a:schemeClr val="bg1"/>
                </a:solidFill>
              </a:rPr>
              <a:t>keleten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található</a:t>
            </a:r>
            <a:r>
              <a:rPr lang="sk-SK" dirty="0">
                <a:solidFill>
                  <a:schemeClr val="bg1"/>
                </a:solidFill>
              </a:rPr>
              <a:t> - </a:t>
            </a:r>
            <a:r>
              <a:rPr lang="sk-SK" dirty="0" err="1">
                <a:solidFill>
                  <a:schemeClr val="bg1"/>
                </a:solidFill>
              </a:rPr>
              <a:t>óidei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lepusztult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röghegység</a:t>
            </a:r>
            <a:r>
              <a:rPr lang="sk-SK" dirty="0">
                <a:solidFill>
                  <a:schemeClr val="bg1"/>
                </a:solidFill>
              </a:rPr>
              <a:t> </a:t>
            </a:r>
            <a:endParaRPr lang="sk-SK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 smtClean="0">
                <a:solidFill>
                  <a:schemeClr val="bg1"/>
                </a:solidFill>
              </a:rPr>
              <a:t>c</a:t>
            </a:r>
            <a:r>
              <a:rPr lang="sk-SK" b="1" dirty="0">
                <a:solidFill>
                  <a:schemeClr val="bg1"/>
                </a:solidFill>
              </a:rPr>
              <a:t>) </a:t>
            </a:r>
            <a:r>
              <a:rPr lang="sk-SK" b="1" dirty="0" err="1">
                <a:solidFill>
                  <a:schemeClr val="bg1"/>
                </a:solidFill>
              </a:rPr>
              <a:t>Ausztrál-alföld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- a </a:t>
            </a:r>
            <a:r>
              <a:rPr lang="sk-SK" dirty="0" err="1">
                <a:solidFill>
                  <a:schemeClr val="bg1"/>
                </a:solidFill>
              </a:rPr>
              <a:t>hegyekből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lefutó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folyók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töltötték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fel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58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III. A </a:t>
            </a:r>
            <a:r>
              <a:rPr lang="sk-SK" b="1" dirty="0" err="1">
                <a:solidFill>
                  <a:schemeClr val="bg1"/>
                </a:solidFill>
              </a:rPr>
              <a:t>legszárazabb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kontinens</a:t>
            </a:r>
            <a:r>
              <a:rPr lang="sk-SK" b="1" dirty="0" smtClean="0">
                <a:solidFill>
                  <a:schemeClr val="bg1"/>
                </a:solidFill>
              </a:rPr>
              <a:t> - </a:t>
            </a:r>
            <a:r>
              <a:rPr lang="sk-SK" dirty="0" err="1"/>
              <a:t>Ausztrália</a:t>
            </a:r>
            <a:r>
              <a:rPr lang="sk-SK" dirty="0"/>
              <a:t> </a:t>
            </a:r>
            <a:r>
              <a:rPr lang="sk-SK" dirty="0" err="1"/>
              <a:t>közepén</a:t>
            </a:r>
            <a:r>
              <a:rPr lang="sk-SK" dirty="0"/>
              <a:t> </a:t>
            </a:r>
            <a:r>
              <a:rPr lang="sk-SK" dirty="0" err="1"/>
              <a:t>fut</a:t>
            </a:r>
            <a:r>
              <a:rPr lang="sk-SK" dirty="0"/>
              <a:t> a </a:t>
            </a:r>
            <a:r>
              <a:rPr lang="sk-SK" dirty="0" err="1"/>
              <a:t>Baktérítő</a:t>
            </a:r>
            <a:r>
              <a:rPr lang="sk-SK" dirty="0"/>
              <a:t> 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sk-SK" sz="1600" b="1" dirty="0">
                <a:solidFill>
                  <a:schemeClr val="bg1"/>
                </a:solidFill>
              </a:rPr>
              <a:t>1.) </a:t>
            </a:r>
            <a:r>
              <a:rPr lang="sk-SK" sz="1600" b="1" dirty="0" err="1">
                <a:solidFill>
                  <a:schemeClr val="bg1"/>
                </a:solidFill>
              </a:rPr>
              <a:t>Szélrendszer</a:t>
            </a:r>
            <a:r>
              <a:rPr lang="sk-SK" sz="1600" b="1" dirty="0">
                <a:solidFill>
                  <a:schemeClr val="bg1"/>
                </a:solidFill>
              </a:rPr>
              <a:t> </a:t>
            </a:r>
            <a:r>
              <a:rPr lang="sk-SK" sz="1600" b="1" dirty="0" err="1">
                <a:solidFill>
                  <a:schemeClr val="bg1"/>
                </a:solidFill>
              </a:rPr>
              <a:t>és</a:t>
            </a:r>
            <a:r>
              <a:rPr lang="sk-SK" sz="1600" b="1" dirty="0">
                <a:solidFill>
                  <a:schemeClr val="bg1"/>
                </a:solidFill>
              </a:rPr>
              <a:t> </a:t>
            </a:r>
            <a:r>
              <a:rPr lang="sk-SK" sz="1600" b="1" dirty="0" err="1">
                <a:solidFill>
                  <a:schemeClr val="bg1"/>
                </a:solidFill>
              </a:rPr>
              <a:t>csapadék</a:t>
            </a:r>
            <a:r>
              <a:rPr lang="sk-SK" sz="1600" b="1" dirty="0">
                <a:solidFill>
                  <a:schemeClr val="bg1"/>
                </a:solidFill>
              </a:rPr>
              <a:t> </a:t>
            </a:r>
            <a:r>
              <a:rPr lang="sk-SK" sz="1600" b="1" dirty="0" smtClean="0">
                <a:solidFill>
                  <a:schemeClr val="bg1"/>
                </a:solidFill>
              </a:rPr>
              <a:t>– </a:t>
            </a:r>
          </a:p>
          <a:p>
            <a:pPr>
              <a:lnSpc>
                <a:spcPct val="160000"/>
              </a:lnSpc>
            </a:pPr>
            <a:r>
              <a:rPr lang="sk-SK" sz="1600" dirty="0" smtClean="0">
                <a:solidFill>
                  <a:schemeClr val="bg1"/>
                </a:solidFill>
              </a:rPr>
              <a:t>a </a:t>
            </a:r>
            <a:r>
              <a:rPr lang="sk-SK" sz="1600" dirty="0" err="1">
                <a:solidFill>
                  <a:schemeClr val="bg1"/>
                </a:solidFill>
              </a:rPr>
              <a:t>passzát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err="1">
                <a:solidFill>
                  <a:schemeClr val="bg1"/>
                </a:solidFill>
              </a:rPr>
              <a:t>szélrendszer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err="1">
                <a:solidFill>
                  <a:schemeClr val="bg1"/>
                </a:solidFill>
              </a:rPr>
              <a:t>leszálló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err="1">
                <a:solidFill>
                  <a:schemeClr val="bg1"/>
                </a:solidFill>
              </a:rPr>
              <a:t>ága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err="1">
                <a:solidFill>
                  <a:schemeClr val="bg1"/>
                </a:solidFill>
              </a:rPr>
              <a:t>miatt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err="1">
                <a:solidFill>
                  <a:schemeClr val="bg1"/>
                </a:solidFill>
              </a:rPr>
              <a:t>kevés</a:t>
            </a:r>
            <a:r>
              <a:rPr lang="sk-SK" sz="1600" dirty="0">
                <a:solidFill>
                  <a:schemeClr val="bg1"/>
                </a:solidFill>
              </a:rPr>
              <a:t> a </a:t>
            </a:r>
            <a:r>
              <a:rPr lang="sk-SK" sz="1600" dirty="0" err="1">
                <a:solidFill>
                  <a:schemeClr val="bg1"/>
                </a:solidFill>
              </a:rPr>
              <a:t>csapadék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smtClean="0">
                <a:solidFill>
                  <a:schemeClr val="bg1"/>
                </a:solidFill>
              </a:rPr>
              <a:t>– </a:t>
            </a:r>
          </a:p>
          <a:p>
            <a:pPr>
              <a:lnSpc>
                <a:spcPct val="160000"/>
              </a:lnSpc>
            </a:pPr>
            <a:r>
              <a:rPr lang="sk-SK" sz="1600" dirty="0" smtClean="0">
                <a:solidFill>
                  <a:schemeClr val="bg1"/>
                </a:solidFill>
              </a:rPr>
              <a:t>Nagy-</a:t>
            </a:r>
            <a:r>
              <a:rPr lang="sk-SK" sz="1600" dirty="0" err="1" smtClean="0">
                <a:solidFill>
                  <a:schemeClr val="bg1"/>
                </a:solidFill>
              </a:rPr>
              <a:t>Vízválasztó</a:t>
            </a:r>
            <a:r>
              <a:rPr lang="sk-SK" sz="1600" dirty="0" smtClean="0">
                <a:solidFill>
                  <a:schemeClr val="bg1"/>
                </a:solidFill>
              </a:rPr>
              <a:t>-</a:t>
            </a:r>
            <a:r>
              <a:rPr lang="sk-SK" sz="1600" dirty="0" err="1" smtClean="0">
                <a:solidFill>
                  <a:schemeClr val="bg1"/>
                </a:solidFill>
              </a:rPr>
              <a:t>hegység</a:t>
            </a:r>
            <a:r>
              <a:rPr lang="sk-SK" sz="1600" dirty="0" smtClean="0">
                <a:solidFill>
                  <a:schemeClr val="bg1"/>
                </a:solidFill>
              </a:rPr>
              <a:t> </a:t>
            </a:r>
            <a:r>
              <a:rPr lang="sk-SK" sz="1600" dirty="0" err="1">
                <a:solidFill>
                  <a:schemeClr val="bg1"/>
                </a:solidFill>
              </a:rPr>
              <a:t>és</a:t>
            </a:r>
            <a:r>
              <a:rPr lang="sk-SK" sz="1600" dirty="0">
                <a:solidFill>
                  <a:schemeClr val="bg1"/>
                </a:solidFill>
              </a:rPr>
              <a:t> a </a:t>
            </a:r>
            <a:r>
              <a:rPr lang="sk-SK" sz="1600" dirty="0" err="1">
                <a:solidFill>
                  <a:schemeClr val="bg1"/>
                </a:solidFill>
              </a:rPr>
              <a:t>Csendes-óceán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err="1">
                <a:solidFill>
                  <a:schemeClr val="bg1"/>
                </a:solidFill>
              </a:rPr>
              <a:t>partvidékén</a:t>
            </a:r>
            <a:r>
              <a:rPr lang="sk-SK" sz="1600" dirty="0">
                <a:solidFill>
                  <a:schemeClr val="bg1"/>
                </a:solidFill>
              </a:rPr>
              <a:t> sok </a:t>
            </a:r>
            <a:r>
              <a:rPr lang="sk-SK" sz="1600" dirty="0" err="1">
                <a:solidFill>
                  <a:schemeClr val="bg1"/>
                </a:solidFill>
              </a:rPr>
              <a:t>az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err="1">
                <a:solidFill>
                  <a:schemeClr val="bg1"/>
                </a:solidFill>
              </a:rPr>
              <a:t>eső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endParaRPr lang="sk-SK" sz="1600" dirty="0" smtClean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</a:pPr>
            <a:r>
              <a:rPr lang="sk-SK" sz="1600" dirty="0" smtClean="0">
                <a:solidFill>
                  <a:schemeClr val="bg1"/>
                </a:solidFill>
              </a:rPr>
              <a:t>a </a:t>
            </a:r>
            <a:r>
              <a:rPr lang="sk-SK" sz="1600" dirty="0" err="1">
                <a:solidFill>
                  <a:schemeClr val="bg1"/>
                </a:solidFill>
              </a:rPr>
              <a:t>kontinens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err="1">
                <a:solidFill>
                  <a:schemeClr val="bg1"/>
                </a:solidFill>
              </a:rPr>
              <a:t>belseje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err="1">
                <a:solidFill>
                  <a:schemeClr val="bg1"/>
                </a:solidFill>
              </a:rPr>
              <a:t>felé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err="1">
                <a:solidFill>
                  <a:schemeClr val="bg1"/>
                </a:solidFill>
              </a:rPr>
              <a:t>egyre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err="1">
                <a:solidFill>
                  <a:schemeClr val="bg1"/>
                </a:solidFill>
              </a:rPr>
              <a:t>kevesebb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endParaRPr lang="sk-SK" sz="16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sk-SK" sz="1600" b="1" dirty="0" smtClean="0">
                <a:solidFill>
                  <a:schemeClr val="bg1"/>
                </a:solidFill>
              </a:rPr>
              <a:t>2</a:t>
            </a:r>
            <a:r>
              <a:rPr lang="sk-SK" sz="1600" b="1" dirty="0">
                <a:solidFill>
                  <a:schemeClr val="bg1"/>
                </a:solidFill>
              </a:rPr>
              <a:t>.) </a:t>
            </a:r>
            <a:r>
              <a:rPr lang="sk-SK" sz="1600" b="1" dirty="0" err="1">
                <a:solidFill>
                  <a:schemeClr val="bg1"/>
                </a:solidFill>
              </a:rPr>
              <a:t>Éghajlat</a:t>
            </a:r>
            <a:r>
              <a:rPr lang="sk-SK" sz="1600" b="1" dirty="0">
                <a:solidFill>
                  <a:schemeClr val="bg1"/>
                </a:solidFill>
              </a:rPr>
              <a:t> </a:t>
            </a:r>
            <a:endParaRPr lang="sk-SK" sz="1600" b="1" dirty="0" smtClean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</a:pPr>
            <a:r>
              <a:rPr lang="sk-SK" sz="1600" dirty="0" smtClean="0">
                <a:solidFill>
                  <a:schemeClr val="bg1"/>
                </a:solidFill>
              </a:rPr>
              <a:t>a </a:t>
            </a:r>
            <a:r>
              <a:rPr lang="sk-SK" sz="1600" dirty="0" err="1">
                <a:solidFill>
                  <a:schemeClr val="bg1"/>
                </a:solidFill>
              </a:rPr>
              <a:t>Baktérítőtől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err="1">
                <a:solidFill>
                  <a:schemeClr val="bg1"/>
                </a:solidFill>
              </a:rPr>
              <a:t>északra</a:t>
            </a:r>
            <a:r>
              <a:rPr lang="sk-SK" sz="1600" dirty="0">
                <a:solidFill>
                  <a:schemeClr val="bg1"/>
                </a:solidFill>
              </a:rPr>
              <a:t>: </a:t>
            </a:r>
            <a:r>
              <a:rPr lang="sk-SK" sz="1600" dirty="0" err="1">
                <a:solidFill>
                  <a:schemeClr val="bg1"/>
                </a:solidFill>
              </a:rPr>
              <a:t>trópusi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err="1">
                <a:solidFill>
                  <a:schemeClr val="bg1"/>
                </a:solidFill>
              </a:rPr>
              <a:t>éghajlati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err="1">
                <a:solidFill>
                  <a:schemeClr val="bg1"/>
                </a:solidFill>
              </a:rPr>
              <a:t>övezet</a:t>
            </a:r>
            <a:r>
              <a:rPr lang="sk-SK" sz="1600" dirty="0">
                <a:solidFill>
                  <a:schemeClr val="bg1"/>
                </a:solidFill>
              </a:rPr>
              <a:t> - </a:t>
            </a:r>
            <a:r>
              <a:rPr lang="sk-SK" sz="1600" dirty="0" err="1">
                <a:solidFill>
                  <a:schemeClr val="bg1"/>
                </a:solidFill>
              </a:rPr>
              <a:t>szavanna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err="1">
                <a:solidFill>
                  <a:schemeClr val="bg1"/>
                </a:solidFill>
              </a:rPr>
              <a:t>éghajlat</a:t>
            </a:r>
            <a:r>
              <a:rPr lang="sk-SK" sz="1600" dirty="0">
                <a:solidFill>
                  <a:schemeClr val="bg1"/>
                </a:solidFill>
              </a:rPr>
              <a:t> - </a:t>
            </a:r>
            <a:r>
              <a:rPr lang="sk-SK" sz="1600" dirty="0" err="1">
                <a:solidFill>
                  <a:schemeClr val="bg1"/>
                </a:solidFill>
              </a:rPr>
              <a:t>trópusi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err="1">
                <a:solidFill>
                  <a:schemeClr val="bg1"/>
                </a:solidFill>
              </a:rPr>
              <a:t>sivatagi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err="1">
                <a:solidFill>
                  <a:schemeClr val="bg1"/>
                </a:solidFill>
              </a:rPr>
              <a:t>éghajlat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endParaRPr lang="sk-SK" sz="1600" dirty="0" smtClean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</a:pPr>
            <a:r>
              <a:rPr lang="sk-SK" sz="1600" dirty="0" smtClean="0">
                <a:solidFill>
                  <a:schemeClr val="bg1"/>
                </a:solidFill>
              </a:rPr>
              <a:t>a </a:t>
            </a:r>
            <a:r>
              <a:rPr lang="sk-SK" sz="1600" dirty="0" err="1" smtClean="0">
                <a:solidFill>
                  <a:schemeClr val="bg1"/>
                </a:solidFill>
              </a:rPr>
              <a:t>Baktérítőtől</a:t>
            </a:r>
            <a:r>
              <a:rPr lang="sk-SK" sz="1600" dirty="0" smtClean="0">
                <a:solidFill>
                  <a:schemeClr val="bg1"/>
                </a:solidFill>
              </a:rPr>
              <a:t> </a:t>
            </a:r>
            <a:r>
              <a:rPr lang="sk-SK" sz="1600" dirty="0" err="1" smtClean="0">
                <a:solidFill>
                  <a:schemeClr val="bg1"/>
                </a:solidFill>
              </a:rPr>
              <a:t>délre</a:t>
            </a:r>
            <a:r>
              <a:rPr lang="sk-SK" sz="1600" dirty="0" smtClean="0">
                <a:solidFill>
                  <a:schemeClr val="bg1"/>
                </a:solidFill>
              </a:rPr>
              <a:t>: </a:t>
            </a:r>
            <a:r>
              <a:rPr lang="sk-SK" sz="1600" dirty="0" err="1" smtClean="0">
                <a:solidFill>
                  <a:schemeClr val="bg1"/>
                </a:solidFill>
              </a:rPr>
              <a:t>mérsékelt</a:t>
            </a:r>
            <a:r>
              <a:rPr lang="sk-SK" sz="1600" dirty="0" smtClean="0">
                <a:solidFill>
                  <a:schemeClr val="bg1"/>
                </a:solidFill>
              </a:rPr>
              <a:t> </a:t>
            </a:r>
            <a:r>
              <a:rPr lang="sk-SK" sz="1600" dirty="0" err="1" smtClean="0">
                <a:solidFill>
                  <a:schemeClr val="bg1"/>
                </a:solidFill>
              </a:rPr>
              <a:t>éghajlati</a:t>
            </a:r>
            <a:r>
              <a:rPr lang="sk-SK" sz="1600" dirty="0" smtClean="0">
                <a:solidFill>
                  <a:schemeClr val="bg1"/>
                </a:solidFill>
              </a:rPr>
              <a:t> </a:t>
            </a:r>
            <a:r>
              <a:rPr lang="sk-SK" sz="1600" dirty="0" err="1" smtClean="0">
                <a:solidFill>
                  <a:schemeClr val="bg1"/>
                </a:solidFill>
              </a:rPr>
              <a:t>övezet</a:t>
            </a:r>
            <a:r>
              <a:rPr lang="sk-SK" sz="1600" dirty="0" smtClean="0">
                <a:solidFill>
                  <a:schemeClr val="bg1"/>
                </a:solidFill>
              </a:rPr>
              <a:t> - </a:t>
            </a:r>
            <a:r>
              <a:rPr lang="sk-SK" sz="1600" dirty="0" err="1" smtClean="0">
                <a:solidFill>
                  <a:schemeClr val="bg1"/>
                </a:solidFill>
              </a:rPr>
              <a:t>mediterrán</a:t>
            </a:r>
            <a:r>
              <a:rPr lang="sk-SK" sz="1600" dirty="0" smtClean="0">
                <a:solidFill>
                  <a:schemeClr val="bg1"/>
                </a:solidFill>
              </a:rPr>
              <a:t> </a:t>
            </a:r>
            <a:r>
              <a:rPr lang="sk-SK" sz="1600" dirty="0" err="1" smtClean="0">
                <a:solidFill>
                  <a:schemeClr val="bg1"/>
                </a:solidFill>
              </a:rPr>
              <a:t>éghajlat</a:t>
            </a:r>
            <a:r>
              <a:rPr lang="sk-SK" sz="1600" dirty="0" smtClean="0">
                <a:solidFill>
                  <a:schemeClr val="bg1"/>
                </a:solidFill>
              </a:rPr>
              <a:t> a </a:t>
            </a:r>
            <a:r>
              <a:rPr lang="sk-SK" sz="1600" dirty="0" err="1" smtClean="0">
                <a:solidFill>
                  <a:schemeClr val="bg1"/>
                </a:solidFill>
              </a:rPr>
              <a:t>délnyugati</a:t>
            </a:r>
            <a:r>
              <a:rPr lang="sk-SK" sz="1600" dirty="0" smtClean="0">
                <a:solidFill>
                  <a:schemeClr val="bg1"/>
                </a:solidFill>
              </a:rPr>
              <a:t> </a:t>
            </a:r>
            <a:r>
              <a:rPr lang="sk-SK" sz="1600" dirty="0" err="1" smtClean="0">
                <a:solidFill>
                  <a:schemeClr val="bg1"/>
                </a:solidFill>
              </a:rPr>
              <a:t>partvidéken</a:t>
            </a:r>
            <a:endParaRPr lang="sk-S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78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IV. </a:t>
            </a:r>
            <a:r>
              <a:rPr lang="sk-SK" b="1" dirty="0" err="1">
                <a:solidFill>
                  <a:schemeClr val="bg1"/>
                </a:solidFill>
              </a:rPr>
              <a:t>Az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időszakos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vízfolyások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földje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 err="1" smtClean="0">
                <a:solidFill>
                  <a:schemeClr val="bg1"/>
                </a:solidFill>
              </a:rPr>
              <a:t>Vízfolyások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dirty="0">
                <a:solidFill>
                  <a:schemeClr val="bg1"/>
                </a:solidFill>
              </a:rPr>
              <a:t>- </a:t>
            </a:r>
            <a:r>
              <a:rPr lang="sk-SK" sz="2400" dirty="0" err="1">
                <a:solidFill>
                  <a:schemeClr val="bg1"/>
                </a:solidFill>
              </a:rPr>
              <a:t>kevés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folyó</a:t>
            </a:r>
            <a:r>
              <a:rPr lang="sk-SK" sz="2400" dirty="0">
                <a:solidFill>
                  <a:schemeClr val="bg1"/>
                </a:solidFill>
              </a:rPr>
              <a:t> - Murray - a Nagy-</a:t>
            </a:r>
            <a:r>
              <a:rPr lang="sk-SK" sz="2400" dirty="0" err="1">
                <a:solidFill>
                  <a:schemeClr val="bg1"/>
                </a:solidFill>
              </a:rPr>
              <a:t>Vízválasztó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keleti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oldalán</a:t>
            </a:r>
            <a:r>
              <a:rPr lang="sk-SK" sz="2400" dirty="0">
                <a:solidFill>
                  <a:schemeClr val="bg1"/>
                </a:solidFill>
              </a:rPr>
              <a:t> sok </a:t>
            </a:r>
            <a:r>
              <a:rPr lang="sk-SK" sz="2400" dirty="0" err="1">
                <a:solidFill>
                  <a:schemeClr val="bg1"/>
                </a:solidFill>
              </a:rPr>
              <a:t>rövid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folyó</a:t>
            </a:r>
            <a:r>
              <a:rPr lang="sk-SK" sz="2400" dirty="0">
                <a:solidFill>
                  <a:schemeClr val="bg1"/>
                </a:solidFill>
              </a:rPr>
              <a:t> (a </a:t>
            </a:r>
            <a:r>
              <a:rPr lang="sk-SK" sz="2400" dirty="0" err="1">
                <a:solidFill>
                  <a:schemeClr val="bg1"/>
                </a:solidFill>
              </a:rPr>
              <a:t>Csendes-óceánba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ömlenek</a:t>
            </a:r>
            <a:r>
              <a:rPr lang="sk-SK" sz="2400" dirty="0">
                <a:solidFill>
                  <a:schemeClr val="bg1"/>
                </a:solidFill>
              </a:rPr>
              <a:t>) </a:t>
            </a:r>
            <a:endParaRPr lang="sk-SK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sk-SK" sz="2400" b="1" dirty="0" err="1" smtClean="0">
                <a:solidFill>
                  <a:schemeClr val="bg1"/>
                </a:solidFill>
              </a:rPr>
              <a:t>Lefolyástalan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>
                <a:solidFill>
                  <a:schemeClr val="bg1"/>
                </a:solidFill>
              </a:rPr>
              <a:t>területek</a:t>
            </a:r>
            <a:r>
              <a:rPr lang="sk-SK" sz="2400" b="1" dirty="0">
                <a:solidFill>
                  <a:schemeClr val="bg1"/>
                </a:solidFill>
              </a:rPr>
              <a:t> </a:t>
            </a:r>
            <a:r>
              <a:rPr lang="sk-SK" sz="2400" dirty="0">
                <a:solidFill>
                  <a:schemeClr val="bg1"/>
                </a:solidFill>
              </a:rPr>
              <a:t>- </a:t>
            </a:r>
            <a:r>
              <a:rPr lang="sk-SK" sz="2400" dirty="0" err="1">
                <a:solidFill>
                  <a:schemeClr val="bg1"/>
                </a:solidFill>
              </a:rPr>
              <a:t>időszakos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tómedencék</a:t>
            </a:r>
            <a:r>
              <a:rPr lang="sk-SK" sz="2400" dirty="0">
                <a:solidFill>
                  <a:schemeClr val="bg1"/>
                </a:solidFill>
              </a:rPr>
              <a:t> – </a:t>
            </a:r>
            <a:r>
              <a:rPr lang="sk-SK" sz="2400" dirty="0" err="1">
                <a:solidFill>
                  <a:schemeClr val="bg1"/>
                </a:solidFill>
              </a:rPr>
              <a:t>vizük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sós</a:t>
            </a:r>
            <a:r>
              <a:rPr lang="sk-SK" sz="2400" dirty="0">
                <a:solidFill>
                  <a:schemeClr val="bg1"/>
                </a:solidFill>
              </a:rPr>
              <a:t> - </a:t>
            </a:r>
            <a:r>
              <a:rPr lang="sk-SK" sz="2400" dirty="0" err="1">
                <a:solidFill>
                  <a:schemeClr val="bg1"/>
                </a:solidFill>
              </a:rPr>
              <a:t>felszín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alatt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artézi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vizet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tároló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medencék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13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V. </a:t>
            </a:r>
            <a:r>
              <a:rPr lang="sk-SK" b="1" dirty="0" err="1">
                <a:solidFill>
                  <a:schemeClr val="bg1"/>
                </a:solidFill>
              </a:rPr>
              <a:t>Az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elszigeteltség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különös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élővilága</a:t>
            </a:r>
            <a:r>
              <a:rPr lang="sk-SK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sz="2400" b="1" dirty="0" smtClean="0">
                <a:solidFill>
                  <a:schemeClr val="bg1"/>
                </a:solidFill>
              </a:rPr>
              <a:t>Északi</a:t>
            </a:r>
            <a:r>
              <a:rPr lang="hu-HU" sz="2400" b="1" dirty="0">
                <a:solidFill>
                  <a:schemeClr val="bg1"/>
                </a:solidFill>
              </a:rPr>
              <a:t>, északkeleti partvidék: </a:t>
            </a:r>
            <a:r>
              <a:rPr lang="hu-HU" sz="2400" dirty="0">
                <a:solidFill>
                  <a:schemeClr val="bg1"/>
                </a:solidFill>
              </a:rPr>
              <a:t>trópusi esőerdők (eukaliptusz) </a:t>
            </a:r>
            <a:endParaRPr lang="hu-HU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400" b="1" dirty="0" smtClean="0">
                <a:solidFill>
                  <a:schemeClr val="bg1"/>
                </a:solidFill>
              </a:rPr>
              <a:t>Csendes-óceán </a:t>
            </a:r>
            <a:r>
              <a:rPr lang="hu-HU" sz="2400" b="1" dirty="0">
                <a:solidFill>
                  <a:schemeClr val="bg1"/>
                </a:solidFill>
              </a:rPr>
              <a:t>partvidéke: </a:t>
            </a:r>
            <a:r>
              <a:rPr lang="hu-HU" sz="2400" dirty="0">
                <a:solidFill>
                  <a:schemeClr val="bg1"/>
                </a:solidFill>
              </a:rPr>
              <a:t>babérerdők </a:t>
            </a:r>
            <a:endParaRPr lang="hu-HU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400" b="1" dirty="0" smtClean="0">
                <a:solidFill>
                  <a:schemeClr val="bg1"/>
                </a:solidFill>
              </a:rPr>
              <a:t>A </a:t>
            </a:r>
            <a:r>
              <a:rPr lang="hu-HU" sz="2400" b="1" dirty="0">
                <a:solidFill>
                  <a:schemeClr val="bg1"/>
                </a:solidFill>
              </a:rPr>
              <a:t>kontinens belseje felé haladva - </a:t>
            </a:r>
            <a:r>
              <a:rPr lang="hu-HU" sz="2400" dirty="0">
                <a:solidFill>
                  <a:schemeClr val="bg1"/>
                </a:solidFill>
              </a:rPr>
              <a:t>fás – füves szavanna - félsivatagi – sivatagi növényzet </a:t>
            </a:r>
            <a:endParaRPr lang="hu-HU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400" b="1" dirty="0" smtClean="0">
                <a:solidFill>
                  <a:schemeClr val="bg1"/>
                </a:solidFill>
              </a:rPr>
              <a:t>Állatvilág</a:t>
            </a:r>
            <a:r>
              <a:rPr lang="hu-HU" sz="2400" b="1" dirty="0">
                <a:solidFill>
                  <a:schemeClr val="bg1"/>
                </a:solidFill>
              </a:rPr>
              <a:t>: erszényesek: </a:t>
            </a:r>
            <a:r>
              <a:rPr lang="hu-HU" sz="2400" dirty="0">
                <a:solidFill>
                  <a:schemeClr val="bg1"/>
                </a:solidFill>
              </a:rPr>
              <a:t>kenguru, koala, kacsacsőrű emlős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97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1587" y="685799"/>
            <a:ext cx="6434987" cy="482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4153792"/>
      </p:ext>
    </p:extLst>
  </p:cSld>
  <p:clrMapOvr>
    <a:masterClrMapping/>
  </p:clrMapOvr>
</p:sld>
</file>

<file path=ppt/theme/theme1.xml><?xml version="1.0" encoding="utf-8"?>
<a:theme xmlns:a="http://schemas.openxmlformats.org/drawingml/2006/main" name="Výsek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</TotalTime>
  <Words>244</Words>
  <Application>Microsoft Office PowerPoint</Application>
  <PresentationFormat>Vlastná</PresentationFormat>
  <Paragraphs>30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Výsek</vt:lpstr>
      <vt:lpstr>       Magyar tannyelvű speciális alapiskola  rimaszombat  Tantárgy: Földrajz évfolyam: nyolcadik</vt:lpstr>
      <vt:lpstr> A legkisebb földrész:  ausztrália</vt:lpstr>
      <vt:lpstr>Snímka 3</vt:lpstr>
      <vt:lpstr>I. Az elszigetelt földrész</vt:lpstr>
      <vt:lpstr>II. Az egyhangúság kontinense</vt:lpstr>
      <vt:lpstr>III. A legszárazabb kontinens - Ausztrália közepén fut a Baktérítő </vt:lpstr>
      <vt:lpstr>IV. Az időszakos vízfolyások földje</vt:lpstr>
      <vt:lpstr>V. Az elszigeteltség különös élővilága </vt:lpstr>
      <vt:lpstr>Snímka 9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tannyelvű speciális alapiskola  rimaszombat  Tantárgy: Földrajz évfolyam: nyolcadik</dc:title>
  <dc:creator>Admin</dc:creator>
  <cp:lastModifiedBy>pc</cp:lastModifiedBy>
  <cp:revision>10</cp:revision>
  <dcterms:created xsi:type="dcterms:W3CDTF">2020-05-25T08:20:38Z</dcterms:created>
  <dcterms:modified xsi:type="dcterms:W3CDTF">2020-05-25T09:25:48Z</dcterms:modified>
</cp:coreProperties>
</file>