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56" r:id="rId3"/>
    <p:sldId id="257" r:id="rId4"/>
    <p:sldId id="258" r:id="rId5"/>
    <p:sldId id="270" r:id="rId6"/>
    <p:sldId id="272" r:id="rId7"/>
    <p:sldId id="273" r:id="rId8"/>
    <p:sldId id="259" r:id="rId9"/>
    <p:sldId id="274" r:id="rId10"/>
    <p:sldId id="260" r:id="rId11"/>
    <p:sldId id="275" r:id="rId12"/>
    <p:sldId id="276" r:id="rId13"/>
    <p:sldId id="261" r:id="rId14"/>
    <p:sldId id="277" r:id="rId15"/>
    <p:sldId id="271" r:id="rId16"/>
    <p:sldId id="278" r:id="rId17"/>
    <p:sldId id="282" r:id="rId18"/>
    <p:sldId id="316" r:id="rId19"/>
    <p:sldId id="279" r:id="rId20"/>
    <p:sldId id="280" r:id="rId21"/>
    <p:sldId id="281" r:id="rId22"/>
    <p:sldId id="296" r:id="rId23"/>
    <p:sldId id="297" r:id="rId24"/>
    <p:sldId id="283" r:id="rId25"/>
    <p:sldId id="284" r:id="rId26"/>
    <p:sldId id="286" r:id="rId27"/>
    <p:sldId id="285" r:id="rId28"/>
    <p:sldId id="289" r:id="rId29"/>
    <p:sldId id="290" r:id="rId30"/>
    <p:sldId id="291" r:id="rId31"/>
    <p:sldId id="292" r:id="rId32"/>
    <p:sldId id="295" r:id="rId33"/>
    <p:sldId id="293" r:id="rId34"/>
    <p:sldId id="315" r:id="rId35"/>
    <p:sldId id="304" r:id="rId36"/>
    <p:sldId id="298" r:id="rId37"/>
    <p:sldId id="262" r:id="rId38"/>
    <p:sldId id="302" r:id="rId39"/>
    <p:sldId id="303" r:id="rId40"/>
    <p:sldId id="299" r:id="rId41"/>
    <p:sldId id="300" r:id="rId42"/>
    <p:sldId id="301" r:id="rId43"/>
    <p:sldId id="294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05" r:id="rId53"/>
    <p:sldId id="314" r:id="rId5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>
    <p:present/>
    <p:sldAll/>
    <p:penClr>
      <a:srgbClr val="FF0000"/>
    </p:penClr>
  </p:showPr>
  <p:clrMru>
    <a:srgbClr val="00FF00"/>
    <a:srgbClr val="000000"/>
    <a:srgbClr val="FF0066"/>
    <a:srgbClr val="FF3300"/>
    <a:srgbClr val="236F7A"/>
    <a:srgbClr val="FF6702"/>
    <a:srgbClr val="FF3305"/>
    <a:srgbClr val="CF3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3" autoAdjust="0"/>
    <p:restoredTop sz="94625" autoAdjust="0"/>
  </p:normalViewPr>
  <p:slideViewPr>
    <p:cSldViewPr>
      <p:cViewPr>
        <p:scale>
          <a:sx n="77" d="100"/>
          <a:sy n="77" d="100"/>
        </p:scale>
        <p:origin x="-8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241F1-CD89-4DBE-B897-944F6C3F58A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A4E1A7C-E5BA-44E4-838B-58357E4C829B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KERINGÉSI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RENDSZER</a:t>
          </a:r>
          <a:endParaRPr kumimoji="0" lang="sk-SK" b="1" i="0" u="none" strike="noStrike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gm:t>
    </dgm:pt>
    <dgm:pt modelId="{23EFF8EC-EAAA-4DCE-A10B-C6512AA35190}" type="parTrans" cxnId="{16C5D265-4DCA-4708-AAE1-442C57D8A32C}">
      <dgm:prSet/>
      <dgm:spPr/>
      <dgm:t>
        <a:bodyPr/>
        <a:lstStyle/>
        <a:p>
          <a:endParaRPr lang="sk-SK"/>
        </a:p>
      </dgm:t>
    </dgm:pt>
    <dgm:pt modelId="{C356F12C-2EBA-48A0-9D15-0FF769F6A1E7}" type="sibTrans" cxnId="{16C5D265-4DCA-4708-AAE1-442C57D8A32C}">
      <dgm:prSet/>
      <dgm:spPr/>
      <dgm:t>
        <a:bodyPr/>
        <a:lstStyle/>
        <a:p>
          <a:endParaRPr lang="sk-SK"/>
        </a:p>
      </dgm:t>
    </dgm:pt>
    <dgm:pt modelId="{B834139B-2466-4E42-8C5F-8071EDCE6442}">
      <dgm:prSet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TESTNEDVEK</a:t>
          </a:r>
        </a:p>
      </dgm:t>
    </dgm:pt>
    <dgm:pt modelId="{CC2B6BBF-973E-4C5F-A260-02E038A9BE5B}" type="parTrans" cxnId="{559B950D-CD2B-49C8-BAD1-FB248380661A}">
      <dgm:prSet/>
      <dgm:spPr/>
      <dgm:t>
        <a:bodyPr/>
        <a:lstStyle/>
        <a:p>
          <a:endParaRPr lang="sk-SK"/>
        </a:p>
      </dgm:t>
    </dgm:pt>
    <dgm:pt modelId="{69906C7E-66DB-4D27-95C3-D337912E5391}" type="sibTrans" cxnId="{559B950D-CD2B-49C8-BAD1-FB248380661A}">
      <dgm:prSet/>
      <dgm:spPr/>
      <dgm:t>
        <a:bodyPr/>
        <a:lstStyle/>
        <a:p>
          <a:endParaRPr lang="sk-SK"/>
        </a:p>
      </dgm:t>
    </dgm:pt>
    <dgm:pt modelId="{D819CBAF-E6B6-4C70-9120-68877523C22A}">
      <dgm:prSet/>
      <dgm:spPr>
        <a:solidFill>
          <a:srgbClr val="00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EREK</a:t>
          </a:r>
          <a:endParaRPr kumimoji="0" lang="sk-SK" b="0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Arial" charset="0"/>
          </a:endParaRPr>
        </a:p>
      </dgm:t>
    </dgm:pt>
    <dgm:pt modelId="{9122363D-C39B-48D0-8E14-7D8B4779A529}" type="parTrans" cxnId="{6373D9E5-3142-4AF3-BCD1-4AD7DD2C6947}">
      <dgm:prSet/>
      <dgm:spPr/>
      <dgm:t>
        <a:bodyPr/>
        <a:lstStyle/>
        <a:p>
          <a:endParaRPr lang="sk-SK"/>
        </a:p>
      </dgm:t>
    </dgm:pt>
    <dgm:pt modelId="{3AD2DF28-F508-4A6F-AC93-CBF6B9B15CC2}" type="sibTrans" cxnId="{6373D9E5-3142-4AF3-BCD1-4AD7DD2C6947}">
      <dgm:prSet/>
      <dgm:spPr/>
      <dgm:t>
        <a:bodyPr/>
        <a:lstStyle/>
        <a:p>
          <a:endParaRPr lang="sk-SK"/>
        </a:p>
      </dgm:t>
    </dgm:pt>
    <dgm:pt modelId="{55A6C142-A0F9-4C34-844B-1369BE5B6A87}">
      <dgm:prSet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u-H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rPr>
            <a:t>SZÍV</a:t>
          </a:r>
          <a:endParaRPr kumimoji="0" lang="sk-SK" b="0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/>
              </a:outerShdw>
            </a:effectLst>
            <a:latin typeface="Arial" charset="0"/>
          </a:endParaRPr>
        </a:p>
      </dgm:t>
    </dgm:pt>
    <dgm:pt modelId="{FC35834D-CB2F-41DE-82AE-4D91050A797B}" type="parTrans" cxnId="{F21563C6-6185-4AF8-BDA3-F0D5EB294871}">
      <dgm:prSet/>
      <dgm:spPr/>
      <dgm:t>
        <a:bodyPr/>
        <a:lstStyle/>
        <a:p>
          <a:endParaRPr lang="sk-SK"/>
        </a:p>
      </dgm:t>
    </dgm:pt>
    <dgm:pt modelId="{7A8B3CC1-B59A-4672-9D77-4E704AAC5464}" type="sibTrans" cxnId="{F21563C6-6185-4AF8-BDA3-F0D5EB294871}">
      <dgm:prSet/>
      <dgm:spPr/>
      <dgm:t>
        <a:bodyPr/>
        <a:lstStyle/>
        <a:p>
          <a:endParaRPr lang="sk-SK"/>
        </a:p>
      </dgm:t>
    </dgm:pt>
    <dgm:pt modelId="{62C016A3-D044-48BE-A199-C2DB08F31E21}" type="pres">
      <dgm:prSet presAssocID="{CAC241F1-CD89-4DBE-B897-944F6C3F58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0D720A-7BE3-4E5A-A613-F1E85D73DD90}" type="pres">
      <dgm:prSet presAssocID="{DA4E1A7C-E5BA-44E4-838B-58357E4C829B}" presName="hierRoot1" presStyleCnt="0">
        <dgm:presLayoutVars>
          <dgm:hierBranch/>
        </dgm:presLayoutVars>
      </dgm:prSet>
      <dgm:spPr/>
    </dgm:pt>
    <dgm:pt modelId="{224837E9-2E59-403B-A139-47BE79CAFB98}" type="pres">
      <dgm:prSet presAssocID="{DA4E1A7C-E5BA-44E4-838B-58357E4C829B}" presName="rootComposite1" presStyleCnt="0"/>
      <dgm:spPr/>
    </dgm:pt>
    <dgm:pt modelId="{666DB565-4A51-4473-97C7-ADEAFFFE5346}" type="pres">
      <dgm:prSet presAssocID="{DA4E1A7C-E5BA-44E4-838B-58357E4C829B}" presName="rootText1" presStyleLbl="node0" presStyleIdx="0" presStyleCnt="1" custLinFactNeighborX="531" custLinFactNeighborY="-55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71471C2-2336-4ED6-A4D9-D0AD9D39015D}" type="pres">
      <dgm:prSet presAssocID="{DA4E1A7C-E5BA-44E4-838B-58357E4C829B}" presName="rootConnector1" presStyleLbl="node1" presStyleIdx="0" presStyleCnt="0"/>
      <dgm:spPr/>
      <dgm:t>
        <a:bodyPr/>
        <a:lstStyle/>
        <a:p>
          <a:endParaRPr lang="sk-SK"/>
        </a:p>
      </dgm:t>
    </dgm:pt>
    <dgm:pt modelId="{00DF34DB-9B18-4852-8F19-29FFE26D0902}" type="pres">
      <dgm:prSet presAssocID="{DA4E1A7C-E5BA-44E4-838B-58357E4C829B}" presName="hierChild2" presStyleCnt="0"/>
      <dgm:spPr/>
    </dgm:pt>
    <dgm:pt modelId="{300921DC-D1BD-400F-B54B-DBB4ED0310F5}" type="pres">
      <dgm:prSet presAssocID="{CC2B6BBF-973E-4C5F-A260-02E038A9BE5B}" presName="Name35" presStyleLbl="parChTrans1D2" presStyleIdx="0" presStyleCnt="3"/>
      <dgm:spPr/>
      <dgm:t>
        <a:bodyPr/>
        <a:lstStyle/>
        <a:p>
          <a:endParaRPr lang="sk-SK"/>
        </a:p>
      </dgm:t>
    </dgm:pt>
    <dgm:pt modelId="{82E31423-C272-4E92-8515-5FEBAE7A2038}" type="pres">
      <dgm:prSet presAssocID="{B834139B-2466-4E42-8C5F-8071EDCE6442}" presName="hierRoot2" presStyleCnt="0">
        <dgm:presLayoutVars>
          <dgm:hierBranch/>
        </dgm:presLayoutVars>
      </dgm:prSet>
      <dgm:spPr/>
    </dgm:pt>
    <dgm:pt modelId="{DD4BC4D1-9A2B-40CE-AD25-BA85C6E43CEB}" type="pres">
      <dgm:prSet presAssocID="{B834139B-2466-4E42-8C5F-8071EDCE6442}" presName="rootComposite" presStyleCnt="0"/>
      <dgm:spPr/>
    </dgm:pt>
    <dgm:pt modelId="{E7A2D845-E611-44D8-914E-90C1A655A400}" type="pres">
      <dgm:prSet presAssocID="{B834139B-2466-4E42-8C5F-8071EDCE644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88DE993-AD89-4E3B-9DD4-59625D9F8244}" type="pres">
      <dgm:prSet presAssocID="{B834139B-2466-4E42-8C5F-8071EDCE6442}" presName="rootConnector" presStyleLbl="node2" presStyleIdx="0" presStyleCnt="3"/>
      <dgm:spPr/>
      <dgm:t>
        <a:bodyPr/>
        <a:lstStyle/>
        <a:p>
          <a:endParaRPr lang="sk-SK"/>
        </a:p>
      </dgm:t>
    </dgm:pt>
    <dgm:pt modelId="{7F957379-D2A4-49C3-A89A-40159CB091E8}" type="pres">
      <dgm:prSet presAssocID="{B834139B-2466-4E42-8C5F-8071EDCE6442}" presName="hierChild4" presStyleCnt="0"/>
      <dgm:spPr/>
    </dgm:pt>
    <dgm:pt modelId="{7DCB11A9-6BF5-4C9C-AF14-D44E70B9697A}" type="pres">
      <dgm:prSet presAssocID="{B834139B-2466-4E42-8C5F-8071EDCE6442}" presName="hierChild5" presStyleCnt="0"/>
      <dgm:spPr/>
    </dgm:pt>
    <dgm:pt modelId="{1E96FDB5-3AD4-4D31-BE3E-6CAF503644D6}" type="pres">
      <dgm:prSet presAssocID="{9122363D-C39B-48D0-8E14-7D8B4779A529}" presName="Name35" presStyleLbl="parChTrans1D2" presStyleIdx="1" presStyleCnt="3"/>
      <dgm:spPr/>
      <dgm:t>
        <a:bodyPr/>
        <a:lstStyle/>
        <a:p>
          <a:endParaRPr lang="sk-SK"/>
        </a:p>
      </dgm:t>
    </dgm:pt>
    <dgm:pt modelId="{9D3A61D5-D50C-4982-B9C0-5ECE6078D001}" type="pres">
      <dgm:prSet presAssocID="{D819CBAF-E6B6-4C70-9120-68877523C22A}" presName="hierRoot2" presStyleCnt="0">
        <dgm:presLayoutVars>
          <dgm:hierBranch/>
        </dgm:presLayoutVars>
      </dgm:prSet>
      <dgm:spPr/>
    </dgm:pt>
    <dgm:pt modelId="{3DF277CD-18C2-4A2B-87C0-DB7F2C2F2FDF}" type="pres">
      <dgm:prSet presAssocID="{D819CBAF-E6B6-4C70-9120-68877523C22A}" presName="rootComposite" presStyleCnt="0"/>
      <dgm:spPr/>
    </dgm:pt>
    <dgm:pt modelId="{1D725CA5-5257-4BAB-8158-99D107BBA8E2}" type="pres">
      <dgm:prSet presAssocID="{D819CBAF-E6B6-4C70-9120-68877523C22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7639FE4-24DE-4566-BD0B-A2F1A1E5E349}" type="pres">
      <dgm:prSet presAssocID="{D819CBAF-E6B6-4C70-9120-68877523C22A}" presName="rootConnector" presStyleLbl="node2" presStyleIdx="1" presStyleCnt="3"/>
      <dgm:spPr/>
      <dgm:t>
        <a:bodyPr/>
        <a:lstStyle/>
        <a:p>
          <a:endParaRPr lang="sk-SK"/>
        </a:p>
      </dgm:t>
    </dgm:pt>
    <dgm:pt modelId="{6FFE21FA-6DD4-4E4C-A904-0DBC5EAEFC05}" type="pres">
      <dgm:prSet presAssocID="{D819CBAF-E6B6-4C70-9120-68877523C22A}" presName="hierChild4" presStyleCnt="0"/>
      <dgm:spPr/>
    </dgm:pt>
    <dgm:pt modelId="{C5FECABA-EDA1-44FD-91F7-4556A7D25AA1}" type="pres">
      <dgm:prSet presAssocID="{D819CBAF-E6B6-4C70-9120-68877523C22A}" presName="hierChild5" presStyleCnt="0"/>
      <dgm:spPr/>
    </dgm:pt>
    <dgm:pt modelId="{5FCE4D52-7668-4A6D-873A-750CA877B083}" type="pres">
      <dgm:prSet presAssocID="{FC35834D-CB2F-41DE-82AE-4D91050A797B}" presName="Name35" presStyleLbl="parChTrans1D2" presStyleIdx="2" presStyleCnt="3"/>
      <dgm:spPr/>
      <dgm:t>
        <a:bodyPr/>
        <a:lstStyle/>
        <a:p>
          <a:endParaRPr lang="sk-SK"/>
        </a:p>
      </dgm:t>
    </dgm:pt>
    <dgm:pt modelId="{C41380A8-AEFB-4D01-B7EF-94847B948EE8}" type="pres">
      <dgm:prSet presAssocID="{55A6C142-A0F9-4C34-844B-1369BE5B6A87}" presName="hierRoot2" presStyleCnt="0">
        <dgm:presLayoutVars>
          <dgm:hierBranch/>
        </dgm:presLayoutVars>
      </dgm:prSet>
      <dgm:spPr/>
    </dgm:pt>
    <dgm:pt modelId="{81B2D55C-08FB-4DDB-AE6F-91FD4098A43E}" type="pres">
      <dgm:prSet presAssocID="{55A6C142-A0F9-4C34-844B-1369BE5B6A87}" presName="rootComposite" presStyleCnt="0"/>
      <dgm:spPr/>
    </dgm:pt>
    <dgm:pt modelId="{FF646C4B-25AE-4353-B9B7-344345B617AD}" type="pres">
      <dgm:prSet presAssocID="{55A6C142-A0F9-4C34-844B-1369BE5B6A8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1653A13-A90F-4333-8662-E3A614299186}" type="pres">
      <dgm:prSet presAssocID="{55A6C142-A0F9-4C34-844B-1369BE5B6A87}" presName="rootConnector" presStyleLbl="node2" presStyleIdx="2" presStyleCnt="3"/>
      <dgm:spPr/>
      <dgm:t>
        <a:bodyPr/>
        <a:lstStyle/>
        <a:p>
          <a:endParaRPr lang="sk-SK"/>
        </a:p>
      </dgm:t>
    </dgm:pt>
    <dgm:pt modelId="{467CC8AB-0097-43EB-B5C7-05B0C04B5E29}" type="pres">
      <dgm:prSet presAssocID="{55A6C142-A0F9-4C34-844B-1369BE5B6A87}" presName="hierChild4" presStyleCnt="0"/>
      <dgm:spPr/>
    </dgm:pt>
    <dgm:pt modelId="{4A903A76-563A-42C6-93AF-6B023C91FA9E}" type="pres">
      <dgm:prSet presAssocID="{55A6C142-A0F9-4C34-844B-1369BE5B6A87}" presName="hierChild5" presStyleCnt="0"/>
      <dgm:spPr/>
    </dgm:pt>
    <dgm:pt modelId="{ADC02855-2119-4B93-965B-67B372DB531F}" type="pres">
      <dgm:prSet presAssocID="{DA4E1A7C-E5BA-44E4-838B-58357E4C829B}" presName="hierChild3" presStyleCnt="0"/>
      <dgm:spPr/>
    </dgm:pt>
  </dgm:ptLst>
  <dgm:cxnLst>
    <dgm:cxn modelId="{14D09874-6DAE-4719-8E42-78241C0001CF}" type="presOf" srcId="{CAC241F1-CD89-4DBE-B897-944F6C3F58A8}" destId="{62C016A3-D044-48BE-A199-C2DB08F31E21}" srcOrd="0" destOrd="0" presId="urn:microsoft.com/office/officeart/2005/8/layout/orgChart1"/>
    <dgm:cxn modelId="{4171C4D9-681B-44CE-84D0-377723A82525}" type="presOf" srcId="{B834139B-2466-4E42-8C5F-8071EDCE6442}" destId="{E7A2D845-E611-44D8-914E-90C1A655A400}" srcOrd="0" destOrd="0" presId="urn:microsoft.com/office/officeart/2005/8/layout/orgChart1"/>
    <dgm:cxn modelId="{7D234587-AEED-46C8-8997-E10CFD82A7F5}" type="presOf" srcId="{55A6C142-A0F9-4C34-844B-1369BE5B6A87}" destId="{01653A13-A90F-4333-8662-E3A614299186}" srcOrd="1" destOrd="0" presId="urn:microsoft.com/office/officeart/2005/8/layout/orgChart1"/>
    <dgm:cxn modelId="{F80DF4DB-B569-421E-B2D3-C57D8B0353E6}" type="presOf" srcId="{DA4E1A7C-E5BA-44E4-838B-58357E4C829B}" destId="{A71471C2-2336-4ED6-A4D9-D0AD9D39015D}" srcOrd="1" destOrd="0" presId="urn:microsoft.com/office/officeart/2005/8/layout/orgChart1"/>
    <dgm:cxn modelId="{5956A9EC-06EE-4DBC-8889-523B9E99189D}" type="presOf" srcId="{D819CBAF-E6B6-4C70-9120-68877523C22A}" destId="{1D725CA5-5257-4BAB-8158-99D107BBA8E2}" srcOrd="0" destOrd="0" presId="urn:microsoft.com/office/officeart/2005/8/layout/orgChart1"/>
    <dgm:cxn modelId="{6373D9E5-3142-4AF3-BCD1-4AD7DD2C6947}" srcId="{DA4E1A7C-E5BA-44E4-838B-58357E4C829B}" destId="{D819CBAF-E6B6-4C70-9120-68877523C22A}" srcOrd="1" destOrd="0" parTransId="{9122363D-C39B-48D0-8E14-7D8B4779A529}" sibTransId="{3AD2DF28-F508-4A6F-AC93-CBF6B9B15CC2}"/>
    <dgm:cxn modelId="{F21563C6-6185-4AF8-BDA3-F0D5EB294871}" srcId="{DA4E1A7C-E5BA-44E4-838B-58357E4C829B}" destId="{55A6C142-A0F9-4C34-844B-1369BE5B6A87}" srcOrd="2" destOrd="0" parTransId="{FC35834D-CB2F-41DE-82AE-4D91050A797B}" sibTransId="{7A8B3CC1-B59A-4672-9D77-4E704AAC5464}"/>
    <dgm:cxn modelId="{3FD8C95A-C820-4EBA-9EEE-5A195B7E23E3}" type="presOf" srcId="{55A6C142-A0F9-4C34-844B-1369BE5B6A87}" destId="{FF646C4B-25AE-4353-B9B7-344345B617AD}" srcOrd="0" destOrd="0" presId="urn:microsoft.com/office/officeart/2005/8/layout/orgChart1"/>
    <dgm:cxn modelId="{3C98AFF1-E07F-4415-A6A3-AFD549DE14A1}" type="presOf" srcId="{DA4E1A7C-E5BA-44E4-838B-58357E4C829B}" destId="{666DB565-4A51-4473-97C7-ADEAFFFE5346}" srcOrd="0" destOrd="0" presId="urn:microsoft.com/office/officeart/2005/8/layout/orgChart1"/>
    <dgm:cxn modelId="{A2BCD836-AA2C-4D45-8512-0C326D5DCAA6}" type="presOf" srcId="{9122363D-C39B-48D0-8E14-7D8B4779A529}" destId="{1E96FDB5-3AD4-4D31-BE3E-6CAF503644D6}" srcOrd="0" destOrd="0" presId="urn:microsoft.com/office/officeart/2005/8/layout/orgChart1"/>
    <dgm:cxn modelId="{16C5D265-4DCA-4708-AAE1-442C57D8A32C}" srcId="{CAC241F1-CD89-4DBE-B897-944F6C3F58A8}" destId="{DA4E1A7C-E5BA-44E4-838B-58357E4C829B}" srcOrd="0" destOrd="0" parTransId="{23EFF8EC-EAAA-4DCE-A10B-C6512AA35190}" sibTransId="{C356F12C-2EBA-48A0-9D15-0FF769F6A1E7}"/>
    <dgm:cxn modelId="{AE0F0742-6764-4A6B-97CB-4042DD631211}" type="presOf" srcId="{B834139B-2466-4E42-8C5F-8071EDCE6442}" destId="{D88DE993-AD89-4E3B-9DD4-59625D9F8244}" srcOrd="1" destOrd="0" presId="urn:microsoft.com/office/officeart/2005/8/layout/orgChart1"/>
    <dgm:cxn modelId="{61769FB4-AA4D-4C02-AB98-F2F35D058681}" type="presOf" srcId="{CC2B6BBF-973E-4C5F-A260-02E038A9BE5B}" destId="{300921DC-D1BD-400F-B54B-DBB4ED0310F5}" srcOrd="0" destOrd="0" presId="urn:microsoft.com/office/officeart/2005/8/layout/orgChart1"/>
    <dgm:cxn modelId="{519BD533-2B18-4110-91A9-AE5198948378}" type="presOf" srcId="{FC35834D-CB2F-41DE-82AE-4D91050A797B}" destId="{5FCE4D52-7668-4A6D-873A-750CA877B083}" srcOrd="0" destOrd="0" presId="urn:microsoft.com/office/officeart/2005/8/layout/orgChart1"/>
    <dgm:cxn modelId="{559B950D-CD2B-49C8-BAD1-FB248380661A}" srcId="{DA4E1A7C-E5BA-44E4-838B-58357E4C829B}" destId="{B834139B-2466-4E42-8C5F-8071EDCE6442}" srcOrd="0" destOrd="0" parTransId="{CC2B6BBF-973E-4C5F-A260-02E038A9BE5B}" sibTransId="{69906C7E-66DB-4D27-95C3-D337912E5391}"/>
    <dgm:cxn modelId="{76F74519-2049-4FF4-87A8-7ECB98D43448}" type="presOf" srcId="{D819CBAF-E6B6-4C70-9120-68877523C22A}" destId="{57639FE4-24DE-4566-BD0B-A2F1A1E5E349}" srcOrd="1" destOrd="0" presId="urn:microsoft.com/office/officeart/2005/8/layout/orgChart1"/>
    <dgm:cxn modelId="{F389C87C-8AE9-4613-8268-63C9B09EB759}" type="presParOf" srcId="{62C016A3-D044-48BE-A199-C2DB08F31E21}" destId="{020D720A-7BE3-4E5A-A613-F1E85D73DD90}" srcOrd="0" destOrd="0" presId="urn:microsoft.com/office/officeart/2005/8/layout/orgChart1"/>
    <dgm:cxn modelId="{D25B8544-4AF7-41F1-AF09-9E3064FCEB88}" type="presParOf" srcId="{020D720A-7BE3-4E5A-A613-F1E85D73DD90}" destId="{224837E9-2E59-403B-A139-47BE79CAFB98}" srcOrd="0" destOrd="0" presId="urn:microsoft.com/office/officeart/2005/8/layout/orgChart1"/>
    <dgm:cxn modelId="{9A1D2DC9-919C-47D6-AD97-F4B78B3BF89D}" type="presParOf" srcId="{224837E9-2E59-403B-A139-47BE79CAFB98}" destId="{666DB565-4A51-4473-97C7-ADEAFFFE5346}" srcOrd="0" destOrd="0" presId="urn:microsoft.com/office/officeart/2005/8/layout/orgChart1"/>
    <dgm:cxn modelId="{A6594994-4BAA-4B97-94F8-2220150FA567}" type="presParOf" srcId="{224837E9-2E59-403B-A139-47BE79CAFB98}" destId="{A71471C2-2336-4ED6-A4D9-D0AD9D39015D}" srcOrd="1" destOrd="0" presId="urn:microsoft.com/office/officeart/2005/8/layout/orgChart1"/>
    <dgm:cxn modelId="{E1612E03-AD18-460E-BABE-697FF9699BF9}" type="presParOf" srcId="{020D720A-7BE3-4E5A-A613-F1E85D73DD90}" destId="{00DF34DB-9B18-4852-8F19-29FFE26D0902}" srcOrd="1" destOrd="0" presId="urn:microsoft.com/office/officeart/2005/8/layout/orgChart1"/>
    <dgm:cxn modelId="{13033E82-7D2D-4141-9628-FF9D3EE175B0}" type="presParOf" srcId="{00DF34DB-9B18-4852-8F19-29FFE26D0902}" destId="{300921DC-D1BD-400F-B54B-DBB4ED0310F5}" srcOrd="0" destOrd="0" presId="urn:microsoft.com/office/officeart/2005/8/layout/orgChart1"/>
    <dgm:cxn modelId="{07D49183-E3D2-4125-A7A1-57F750927895}" type="presParOf" srcId="{00DF34DB-9B18-4852-8F19-29FFE26D0902}" destId="{82E31423-C272-4E92-8515-5FEBAE7A2038}" srcOrd="1" destOrd="0" presId="urn:microsoft.com/office/officeart/2005/8/layout/orgChart1"/>
    <dgm:cxn modelId="{CBACD486-BBC7-430A-9984-5BE2687DC222}" type="presParOf" srcId="{82E31423-C272-4E92-8515-5FEBAE7A2038}" destId="{DD4BC4D1-9A2B-40CE-AD25-BA85C6E43CEB}" srcOrd="0" destOrd="0" presId="urn:microsoft.com/office/officeart/2005/8/layout/orgChart1"/>
    <dgm:cxn modelId="{78738257-4CB1-43BE-B00F-A243299F706B}" type="presParOf" srcId="{DD4BC4D1-9A2B-40CE-AD25-BA85C6E43CEB}" destId="{E7A2D845-E611-44D8-914E-90C1A655A400}" srcOrd="0" destOrd="0" presId="urn:microsoft.com/office/officeart/2005/8/layout/orgChart1"/>
    <dgm:cxn modelId="{E54D2AF4-6E90-4331-B9AD-2D00411D3DDA}" type="presParOf" srcId="{DD4BC4D1-9A2B-40CE-AD25-BA85C6E43CEB}" destId="{D88DE993-AD89-4E3B-9DD4-59625D9F8244}" srcOrd="1" destOrd="0" presId="urn:microsoft.com/office/officeart/2005/8/layout/orgChart1"/>
    <dgm:cxn modelId="{5440F4AD-916F-4D34-80F0-D45DA8CADC55}" type="presParOf" srcId="{82E31423-C272-4E92-8515-5FEBAE7A2038}" destId="{7F957379-D2A4-49C3-A89A-40159CB091E8}" srcOrd="1" destOrd="0" presId="urn:microsoft.com/office/officeart/2005/8/layout/orgChart1"/>
    <dgm:cxn modelId="{E04221CD-190A-4D71-9D9B-2481C60C261F}" type="presParOf" srcId="{82E31423-C272-4E92-8515-5FEBAE7A2038}" destId="{7DCB11A9-6BF5-4C9C-AF14-D44E70B9697A}" srcOrd="2" destOrd="0" presId="urn:microsoft.com/office/officeart/2005/8/layout/orgChart1"/>
    <dgm:cxn modelId="{77F37127-5D4F-4861-A9AF-552F5059C93B}" type="presParOf" srcId="{00DF34DB-9B18-4852-8F19-29FFE26D0902}" destId="{1E96FDB5-3AD4-4D31-BE3E-6CAF503644D6}" srcOrd="2" destOrd="0" presId="urn:microsoft.com/office/officeart/2005/8/layout/orgChart1"/>
    <dgm:cxn modelId="{5C2CD949-F645-40D4-AE08-2CE2182B83AA}" type="presParOf" srcId="{00DF34DB-9B18-4852-8F19-29FFE26D0902}" destId="{9D3A61D5-D50C-4982-B9C0-5ECE6078D001}" srcOrd="3" destOrd="0" presId="urn:microsoft.com/office/officeart/2005/8/layout/orgChart1"/>
    <dgm:cxn modelId="{96CEE225-5BE2-46A0-A704-82C421A50E85}" type="presParOf" srcId="{9D3A61D5-D50C-4982-B9C0-5ECE6078D001}" destId="{3DF277CD-18C2-4A2B-87C0-DB7F2C2F2FDF}" srcOrd="0" destOrd="0" presId="urn:microsoft.com/office/officeart/2005/8/layout/orgChart1"/>
    <dgm:cxn modelId="{135BE0E8-34BD-428E-AB32-2D497E727D88}" type="presParOf" srcId="{3DF277CD-18C2-4A2B-87C0-DB7F2C2F2FDF}" destId="{1D725CA5-5257-4BAB-8158-99D107BBA8E2}" srcOrd="0" destOrd="0" presId="urn:microsoft.com/office/officeart/2005/8/layout/orgChart1"/>
    <dgm:cxn modelId="{BAE9BBC1-247D-4C70-AD96-BBE4416475DD}" type="presParOf" srcId="{3DF277CD-18C2-4A2B-87C0-DB7F2C2F2FDF}" destId="{57639FE4-24DE-4566-BD0B-A2F1A1E5E349}" srcOrd="1" destOrd="0" presId="urn:microsoft.com/office/officeart/2005/8/layout/orgChart1"/>
    <dgm:cxn modelId="{91AD931A-7920-430E-B544-C816EEC00364}" type="presParOf" srcId="{9D3A61D5-D50C-4982-B9C0-5ECE6078D001}" destId="{6FFE21FA-6DD4-4E4C-A904-0DBC5EAEFC05}" srcOrd="1" destOrd="0" presId="urn:microsoft.com/office/officeart/2005/8/layout/orgChart1"/>
    <dgm:cxn modelId="{538D3A2C-6F73-4E3B-B9E1-4A92A154B87E}" type="presParOf" srcId="{9D3A61D5-D50C-4982-B9C0-5ECE6078D001}" destId="{C5FECABA-EDA1-44FD-91F7-4556A7D25AA1}" srcOrd="2" destOrd="0" presId="urn:microsoft.com/office/officeart/2005/8/layout/orgChart1"/>
    <dgm:cxn modelId="{E85BC273-C0D6-4F85-9547-BB7DD45DFBE9}" type="presParOf" srcId="{00DF34DB-9B18-4852-8F19-29FFE26D0902}" destId="{5FCE4D52-7668-4A6D-873A-750CA877B083}" srcOrd="4" destOrd="0" presId="urn:microsoft.com/office/officeart/2005/8/layout/orgChart1"/>
    <dgm:cxn modelId="{3CE3D89C-DEB1-4F4F-8631-D3B232934DAB}" type="presParOf" srcId="{00DF34DB-9B18-4852-8F19-29FFE26D0902}" destId="{C41380A8-AEFB-4D01-B7EF-94847B948EE8}" srcOrd="5" destOrd="0" presId="urn:microsoft.com/office/officeart/2005/8/layout/orgChart1"/>
    <dgm:cxn modelId="{FB51A3E0-1456-4B3D-B233-116F6A816120}" type="presParOf" srcId="{C41380A8-AEFB-4D01-B7EF-94847B948EE8}" destId="{81B2D55C-08FB-4DDB-AE6F-91FD4098A43E}" srcOrd="0" destOrd="0" presId="urn:microsoft.com/office/officeart/2005/8/layout/orgChart1"/>
    <dgm:cxn modelId="{A70015E0-3D5E-4A81-B056-CA5A2A5FE227}" type="presParOf" srcId="{81B2D55C-08FB-4DDB-AE6F-91FD4098A43E}" destId="{FF646C4B-25AE-4353-B9B7-344345B617AD}" srcOrd="0" destOrd="0" presId="urn:microsoft.com/office/officeart/2005/8/layout/orgChart1"/>
    <dgm:cxn modelId="{23C1F85C-E914-45BA-A514-AD812E45AB22}" type="presParOf" srcId="{81B2D55C-08FB-4DDB-AE6F-91FD4098A43E}" destId="{01653A13-A90F-4333-8662-E3A614299186}" srcOrd="1" destOrd="0" presId="urn:microsoft.com/office/officeart/2005/8/layout/orgChart1"/>
    <dgm:cxn modelId="{74D61AD0-3D4D-48BE-89B8-48D5C725ACB4}" type="presParOf" srcId="{C41380A8-AEFB-4D01-B7EF-94847B948EE8}" destId="{467CC8AB-0097-43EB-B5C7-05B0C04B5E29}" srcOrd="1" destOrd="0" presId="urn:microsoft.com/office/officeart/2005/8/layout/orgChart1"/>
    <dgm:cxn modelId="{45AA2FA3-04E4-4A36-AF7B-D5F9B8B82905}" type="presParOf" srcId="{C41380A8-AEFB-4D01-B7EF-94847B948EE8}" destId="{4A903A76-563A-42C6-93AF-6B023C91FA9E}" srcOrd="2" destOrd="0" presId="urn:microsoft.com/office/officeart/2005/8/layout/orgChart1"/>
    <dgm:cxn modelId="{B8ACB597-99BB-4E46-BD51-A17EE8014AD0}" type="presParOf" srcId="{020D720A-7BE3-4E5A-A613-F1E85D73DD90}" destId="{ADC02855-2119-4B93-965B-67B372DB53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EE4F8-C43C-4921-8A19-F6C7E3469F31}" type="doc">
      <dgm:prSet loTypeId="urn:microsoft.com/office/officeart/2005/8/layout/hList6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sk-SK"/>
        </a:p>
      </dgm:t>
    </dgm:pt>
    <dgm:pt modelId="{0B589F4B-2D4F-4CB5-869D-96F7106289AC}">
      <dgm:prSet phldrT="[Text]"/>
      <dgm:spPr>
        <a:solidFill>
          <a:srgbClr val="00B0F0"/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hu-HU" b="1" dirty="0" smtClean="0">
              <a:solidFill>
                <a:srgbClr val="FF0000"/>
              </a:solidFill>
            </a:rPr>
            <a:t>Szállító</a:t>
          </a:r>
          <a:endParaRPr lang="sk-SK" b="1" dirty="0">
            <a:solidFill>
              <a:srgbClr val="FF0000"/>
            </a:solidFill>
          </a:endParaRPr>
        </a:p>
      </dgm:t>
    </dgm:pt>
    <dgm:pt modelId="{78CC3D17-7E42-4669-AFAF-830D91F9E7EF}" type="parTrans" cxnId="{5698ABA9-A936-44E6-8400-D9D007990B98}">
      <dgm:prSet/>
      <dgm:spPr/>
      <dgm:t>
        <a:bodyPr/>
        <a:lstStyle/>
        <a:p>
          <a:endParaRPr lang="sk-SK"/>
        </a:p>
      </dgm:t>
    </dgm:pt>
    <dgm:pt modelId="{3C6C0F8F-EC1F-4D3D-8607-C885CDED36BB}" type="sibTrans" cxnId="{5698ABA9-A936-44E6-8400-D9D007990B98}">
      <dgm:prSet/>
      <dgm:spPr/>
      <dgm:t>
        <a:bodyPr/>
        <a:lstStyle/>
        <a:p>
          <a:endParaRPr lang="sk-SK"/>
        </a:p>
      </dgm:t>
    </dgm:pt>
    <dgm:pt modelId="{7EC91A72-0A1F-47D8-9A9E-4B669F1F549F}">
      <dgm:prSet phldrT="[Text]"/>
      <dgm:spPr>
        <a:solidFill>
          <a:srgbClr val="00B0F0"/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hu-HU" b="1" dirty="0" smtClean="0">
              <a:solidFill>
                <a:srgbClr val="000000"/>
              </a:solidFill>
            </a:rPr>
            <a:t>Az oxigén, a tápanyagok, a hormonok és az ásványi anyagok sejtbejuttatása</a:t>
          </a:r>
          <a:endParaRPr lang="sk-SK" b="1" dirty="0">
            <a:solidFill>
              <a:srgbClr val="000000"/>
            </a:solidFill>
          </a:endParaRPr>
        </a:p>
      </dgm:t>
    </dgm:pt>
    <dgm:pt modelId="{20A47E3B-D6D8-4E8F-92FD-720687EE38FC}" type="parTrans" cxnId="{07A6415A-4A80-4F63-A227-EB647DAB1FC1}">
      <dgm:prSet/>
      <dgm:spPr/>
      <dgm:t>
        <a:bodyPr/>
        <a:lstStyle/>
        <a:p>
          <a:endParaRPr lang="sk-SK"/>
        </a:p>
      </dgm:t>
    </dgm:pt>
    <dgm:pt modelId="{BABC9F35-8259-4286-95C6-84158CA362B7}" type="sibTrans" cxnId="{07A6415A-4A80-4F63-A227-EB647DAB1FC1}">
      <dgm:prSet/>
      <dgm:spPr/>
      <dgm:t>
        <a:bodyPr/>
        <a:lstStyle/>
        <a:p>
          <a:endParaRPr lang="sk-SK"/>
        </a:p>
      </dgm:t>
    </dgm:pt>
    <dgm:pt modelId="{EE50CFC5-6F87-4178-AE02-EA88832E059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hu-HU" b="1" dirty="0" smtClean="0">
              <a:solidFill>
                <a:srgbClr val="FF0000"/>
              </a:solidFill>
            </a:rPr>
            <a:t>Termosztát -</a:t>
          </a:r>
        </a:p>
        <a:p>
          <a:r>
            <a:rPr lang="hu-HU" b="1" dirty="0" smtClean="0">
              <a:solidFill>
                <a:srgbClr val="FF0000"/>
              </a:solidFill>
            </a:rPr>
            <a:t>hőszabályzó</a:t>
          </a:r>
          <a:endParaRPr lang="sk-SK" b="1" dirty="0">
            <a:solidFill>
              <a:srgbClr val="FF0000"/>
            </a:solidFill>
          </a:endParaRPr>
        </a:p>
      </dgm:t>
    </dgm:pt>
    <dgm:pt modelId="{FABFA120-918B-4313-8096-678B062E9085}" type="parTrans" cxnId="{AA21A8B9-CE62-4D2F-9593-46F82154F9EB}">
      <dgm:prSet/>
      <dgm:spPr/>
      <dgm:t>
        <a:bodyPr/>
        <a:lstStyle/>
        <a:p>
          <a:endParaRPr lang="sk-SK"/>
        </a:p>
      </dgm:t>
    </dgm:pt>
    <dgm:pt modelId="{213CF566-1501-4F71-B747-8821BE9A22E4}" type="sibTrans" cxnId="{AA21A8B9-CE62-4D2F-9593-46F82154F9EB}">
      <dgm:prSet/>
      <dgm:spPr/>
      <dgm:t>
        <a:bodyPr/>
        <a:lstStyle/>
        <a:p>
          <a:endParaRPr lang="sk-SK"/>
        </a:p>
      </dgm:t>
    </dgm:pt>
    <dgm:pt modelId="{06432C20-64DA-4939-A813-853149BE395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hu-HU" b="1" dirty="0" smtClean="0">
              <a:solidFill>
                <a:srgbClr val="000000"/>
              </a:solidFill>
            </a:rPr>
            <a:t>Segít fenntartani az állandó testhőmérsékletet</a:t>
          </a:r>
          <a:endParaRPr lang="sk-SK" b="1" dirty="0">
            <a:solidFill>
              <a:srgbClr val="000000"/>
            </a:solidFill>
          </a:endParaRPr>
        </a:p>
      </dgm:t>
    </dgm:pt>
    <dgm:pt modelId="{99A438E0-2A90-4F8A-928D-835C50EF9B7D}" type="parTrans" cxnId="{3AC7F2FC-89DC-4338-864D-B398B196476B}">
      <dgm:prSet/>
      <dgm:spPr/>
      <dgm:t>
        <a:bodyPr/>
        <a:lstStyle/>
        <a:p>
          <a:endParaRPr lang="sk-SK"/>
        </a:p>
      </dgm:t>
    </dgm:pt>
    <dgm:pt modelId="{59E11DBA-358F-4977-86B6-97BCDD06B81F}" type="sibTrans" cxnId="{3AC7F2FC-89DC-4338-864D-B398B196476B}">
      <dgm:prSet/>
      <dgm:spPr/>
      <dgm:t>
        <a:bodyPr/>
        <a:lstStyle/>
        <a:p>
          <a:endParaRPr lang="sk-SK"/>
        </a:p>
      </dgm:t>
    </dgm:pt>
    <dgm:pt modelId="{0C8651D0-F1F2-45BF-8A62-8A211C9A4CF3}">
      <dgm:prSet phldrT="[Text]"/>
      <dgm:spPr>
        <a:solidFill>
          <a:srgbClr val="FFFF00"/>
        </a:solidFill>
        <a:ln>
          <a:solidFill>
            <a:srgbClr val="236F7A"/>
          </a:solidFill>
        </a:ln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hu-HU" b="1" dirty="0" smtClean="0">
              <a:solidFill>
                <a:srgbClr val="FF0000"/>
              </a:solidFill>
            </a:rPr>
            <a:t>Védekező</a:t>
          </a:r>
          <a:endParaRPr lang="sk-SK" b="1" dirty="0">
            <a:solidFill>
              <a:srgbClr val="FF0000"/>
            </a:solidFill>
          </a:endParaRPr>
        </a:p>
      </dgm:t>
    </dgm:pt>
    <dgm:pt modelId="{2DD14BDA-1C6A-470E-A8F0-2E4F11E7C3D1}" type="parTrans" cxnId="{53A12F57-F92A-480D-9394-7B8D22B3DF8B}">
      <dgm:prSet/>
      <dgm:spPr/>
      <dgm:t>
        <a:bodyPr/>
        <a:lstStyle/>
        <a:p>
          <a:endParaRPr lang="sk-SK"/>
        </a:p>
      </dgm:t>
    </dgm:pt>
    <dgm:pt modelId="{E6444397-8217-4F8C-A14D-2D8CA14AADED}" type="sibTrans" cxnId="{53A12F57-F92A-480D-9394-7B8D22B3DF8B}">
      <dgm:prSet/>
      <dgm:spPr/>
      <dgm:t>
        <a:bodyPr/>
        <a:lstStyle/>
        <a:p>
          <a:endParaRPr lang="sk-SK"/>
        </a:p>
      </dgm:t>
    </dgm:pt>
    <dgm:pt modelId="{741C4AA6-2EF9-4BD7-83A2-910C6346FB4E}">
      <dgm:prSet phldrT="[Text]"/>
      <dgm:spPr>
        <a:solidFill>
          <a:srgbClr val="FFFF00"/>
        </a:solidFill>
        <a:ln>
          <a:solidFill>
            <a:srgbClr val="236F7A"/>
          </a:solidFill>
        </a:ln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hu-HU" b="1" dirty="0" smtClean="0">
              <a:solidFill>
                <a:srgbClr val="000000"/>
              </a:solidFill>
            </a:rPr>
            <a:t>(fehérvérsejtek), a vérsejtek elnyelik a kórokozókat (vírusok, baktériumok, gombák, stb. )</a:t>
          </a:r>
          <a:endParaRPr lang="sk-SK" b="1" dirty="0">
            <a:solidFill>
              <a:srgbClr val="000000"/>
            </a:solidFill>
          </a:endParaRPr>
        </a:p>
      </dgm:t>
    </dgm:pt>
    <dgm:pt modelId="{D4D28943-AB7D-42FF-B665-346480AB8FF3}" type="parTrans" cxnId="{F5BBC418-F4D4-48FF-9D7F-FDE6BAF7E07E}">
      <dgm:prSet/>
      <dgm:spPr/>
      <dgm:t>
        <a:bodyPr/>
        <a:lstStyle/>
        <a:p>
          <a:endParaRPr lang="sk-SK"/>
        </a:p>
      </dgm:t>
    </dgm:pt>
    <dgm:pt modelId="{1D940833-9823-4505-AC90-6583EEC7C59F}" type="sibTrans" cxnId="{F5BBC418-F4D4-48FF-9D7F-FDE6BAF7E07E}">
      <dgm:prSet/>
      <dgm:spPr/>
      <dgm:t>
        <a:bodyPr/>
        <a:lstStyle/>
        <a:p>
          <a:endParaRPr lang="sk-SK"/>
        </a:p>
      </dgm:t>
    </dgm:pt>
    <dgm:pt modelId="{19FCD129-4A73-4E03-A951-F6885AC96A65}" type="pres">
      <dgm:prSet presAssocID="{3A3EE4F8-C43C-4921-8A19-F6C7E3469F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D767A389-EC07-48EC-85AE-58DB940AB59C}" type="pres">
      <dgm:prSet presAssocID="{0B589F4B-2D4F-4CB5-869D-96F7106289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69D4BF8-2624-4139-920D-5C9307B8DF44}" type="pres">
      <dgm:prSet presAssocID="{3C6C0F8F-EC1F-4D3D-8607-C885CDED36BB}" presName="sibTrans" presStyleCnt="0"/>
      <dgm:spPr/>
    </dgm:pt>
    <dgm:pt modelId="{562B4394-CFA1-427C-8128-FA96161866EA}" type="pres">
      <dgm:prSet presAssocID="{EE50CFC5-6F87-4178-AE02-EA88832E0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572AAD9-228B-4986-9CC4-7E902585AE6A}" type="pres">
      <dgm:prSet presAssocID="{213CF566-1501-4F71-B747-8821BE9A22E4}" presName="sibTrans" presStyleCnt="0"/>
      <dgm:spPr/>
    </dgm:pt>
    <dgm:pt modelId="{3C4ADAB4-A021-44A9-98C9-69119DDDB772}" type="pres">
      <dgm:prSet presAssocID="{0C8651D0-F1F2-45BF-8A62-8A211C9A4C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08D3B78-8903-4F41-B1CA-4306D701BA05}" type="presOf" srcId="{3A3EE4F8-C43C-4921-8A19-F6C7E3469F31}" destId="{19FCD129-4A73-4E03-A951-F6885AC96A65}" srcOrd="0" destOrd="0" presId="urn:microsoft.com/office/officeart/2005/8/layout/hList6"/>
    <dgm:cxn modelId="{5698ABA9-A936-44E6-8400-D9D007990B98}" srcId="{3A3EE4F8-C43C-4921-8A19-F6C7E3469F31}" destId="{0B589F4B-2D4F-4CB5-869D-96F7106289AC}" srcOrd="0" destOrd="0" parTransId="{78CC3D17-7E42-4669-AFAF-830D91F9E7EF}" sibTransId="{3C6C0F8F-EC1F-4D3D-8607-C885CDED36BB}"/>
    <dgm:cxn modelId="{0288FE95-C4D6-4D22-A120-BB56453971D9}" type="presOf" srcId="{741C4AA6-2EF9-4BD7-83A2-910C6346FB4E}" destId="{3C4ADAB4-A021-44A9-98C9-69119DDDB772}" srcOrd="0" destOrd="1" presId="urn:microsoft.com/office/officeart/2005/8/layout/hList6"/>
    <dgm:cxn modelId="{7F8C2693-46CB-4DA0-9CB8-C669D4E45730}" type="presOf" srcId="{06432C20-64DA-4939-A813-853149BE395A}" destId="{562B4394-CFA1-427C-8128-FA96161866EA}" srcOrd="0" destOrd="1" presId="urn:microsoft.com/office/officeart/2005/8/layout/hList6"/>
    <dgm:cxn modelId="{53A12F57-F92A-480D-9394-7B8D22B3DF8B}" srcId="{3A3EE4F8-C43C-4921-8A19-F6C7E3469F31}" destId="{0C8651D0-F1F2-45BF-8A62-8A211C9A4CF3}" srcOrd="2" destOrd="0" parTransId="{2DD14BDA-1C6A-470E-A8F0-2E4F11E7C3D1}" sibTransId="{E6444397-8217-4F8C-A14D-2D8CA14AADED}"/>
    <dgm:cxn modelId="{F5BBC418-F4D4-48FF-9D7F-FDE6BAF7E07E}" srcId="{0C8651D0-F1F2-45BF-8A62-8A211C9A4CF3}" destId="{741C4AA6-2EF9-4BD7-83A2-910C6346FB4E}" srcOrd="0" destOrd="0" parTransId="{D4D28943-AB7D-42FF-B665-346480AB8FF3}" sibTransId="{1D940833-9823-4505-AC90-6583EEC7C59F}"/>
    <dgm:cxn modelId="{AA21A8B9-CE62-4D2F-9593-46F82154F9EB}" srcId="{3A3EE4F8-C43C-4921-8A19-F6C7E3469F31}" destId="{EE50CFC5-6F87-4178-AE02-EA88832E0592}" srcOrd="1" destOrd="0" parTransId="{FABFA120-918B-4313-8096-678B062E9085}" sibTransId="{213CF566-1501-4F71-B747-8821BE9A22E4}"/>
    <dgm:cxn modelId="{73A11BA0-CEEA-49CF-863F-D14FA1D593E8}" type="presOf" srcId="{EE50CFC5-6F87-4178-AE02-EA88832E0592}" destId="{562B4394-CFA1-427C-8128-FA96161866EA}" srcOrd="0" destOrd="0" presId="urn:microsoft.com/office/officeart/2005/8/layout/hList6"/>
    <dgm:cxn modelId="{3AC7F2FC-89DC-4338-864D-B398B196476B}" srcId="{EE50CFC5-6F87-4178-AE02-EA88832E0592}" destId="{06432C20-64DA-4939-A813-853149BE395A}" srcOrd="0" destOrd="0" parTransId="{99A438E0-2A90-4F8A-928D-835C50EF9B7D}" sibTransId="{59E11DBA-358F-4977-86B6-97BCDD06B81F}"/>
    <dgm:cxn modelId="{07A6415A-4A80-4F63-A227-EB647DAB1FC1}" srcId="{0B589F4B-2D4F-4CB5-869D-96F7106289AC}" destId="{7EC91A72-0A1F-47D8-9A9E-4B669F1F549F}" srcOrd="0" destOrd="0" parTransId="{20A47E3B-D6D8-4E8F-92FD-720687EE38FC}" sibTransId="{BABC9F35-8259-4286-95C6-84158CA362B7}"/>
    <dgm:cxn modelId="{C7A189BA-405A-408F-928F-76C0870839EF}" type="presOf" srcId="{0C8651D0-F1F2-45BF-8A62-8A211C9A4CF3}" destId="{3C4ADAB4-A021-44A9-98C9-69119DDDB772}" srcOrd="0" destOrd="0" presId="urn:microsoft.com/office/officeart/2005/8/layout/hList6"/>
    <dgm:cxn modelId="{AD5BD014-FAB6-4328-9D49-C975248B3F71}" type="presOf" srcId="{0B589F4B-2D4F-4CB5-869D-96F7106289AC}" destId="{D767A389-EC07-48EC-85AE-58DB940AB59C}" srcOrd="0" destOrd="0" presId="urn:microsoft.com/office/officeart/2005/8/layout/hList6"/>
    <dgm:cxn modelId="{4C19C58E-BFE6-4B18-8C01-B73CC0B6D412}" type="presOf" srcId="{7EC91A72-0A1F-47D8-9A9E-4B669F1F549F}" destId="{D767A389-EC07-48EC-85AE-58DB940AB59C}" srcOrd="0" destOrd="1" presId="urn:microsoft.com/office/officeart/2005/8/layout/hList6"/>
    <dgm:cxn modelId="{781810C1-9887-4217-B4A7-E738CEBF7995}" type="presParOf" srcId="{19FCD129-4A73-4E03-A951-F6885AC96A65}" destId="{D767A389-EC07-48EC-85AE-58DB940AB59C}" srcOrd="0" destOrd="0" presId="urn:microsoft.com/office/officeart/2005/8/layout/hList6"/>
    <dgm:cxn modelId="{6C038915-8C7C-4D58-AF0D-FEE36DCE90EE}" type="presParOf" srcId="{19FCD129-4A73-4E03-A951-F6885AC96A65}" destId="{B69D4BF8-2624-4139-920D-5C9307B8DF44}" srcOrd="1" destOrd="0" presId="urn:microsoft.com/office/officeart/2005/8/layout/hList6"/>
    <dgm:cxn modelId="{3F257D17-8B41-497B-85EF-34E808A07BE2}" type="presParOf" srcId="{19FCD129-4A73-4E03-A951-F6885AC96A65}" destId="{562B4394-CFA1-427C-8128-FA96161866EA}" srcOrd="2" destOrd="0" presId="urn:microsoft.com/office/officeart/2005/8/layout/hList6"/>
    <dgm:cxn modelId="{1166809E-6A00-4E29-BCDB-62827248F5CD}" type="presParOf" srcId="{19FCD129-4A73-4E03-A951-F6885AC96A65}" destId="{4572AAD9-228B-4986-9CC4-7E902585AE6A}" srcOrd="3" destOrd="0" presId="urn:microsoft.com/office/officeart/2005/8/layout/hList6"/>
    <dgm:cxn modelId="{4C866AA2-58CE-4C98-9A3A-3B34717A33CA}" type="presParOf" srcId="{19FCD129-4A73-4E03-A951-F6885AC96A65}" destId="{3C4ADAB4-A021-44A9-98C9-69119DDDB77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DD8A78-0D9D-4B22-8FB0-66B4ACA1EA87}" type="doc">
      <dgm:prSet loTypeId="urn:microsoft.com/office/officeart/2005/8/layout/cycle2" loCatId="cycle" qsTypeId="urn:microsoft.com/office/officeart/2005/8/quickstyle/3d9" qsCatId="3D" csTypeId="urn:microsoft.com/office/officeart/2005/8/colors/accent4_5" csCatId="accent4" phldr="1"/>
      <dgm:spPr/>
      <dgm:t>
        <a:bodyPr/>
        <a:lstStyle/>
        <a:p>
          <a:endParaRPr lang="sk-SK"/>
        </a:p>
      </dgm:t>
    </dgm:pt>
    <dgm:pt modelId="{55320FDF-3B72-41D0-9A07-57782D34AAC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  <a:sp3d extrusionH="152250">
          <a:bevelT w="139700" h="139700" prst="divot"/>
        </a:sp3d>
      </dgm:spPr>
      <dgm:t>
        <a:bodyPr>
          <a:sp3d extrusionH="28000" prstMaterial="matte"/>
        </a:bodyPr>
        <a:lstStyle/>
        <a:p>
          <a:r>
            <a:rPr lang="hu-HU" sz="6000" b="1" dirty="0" smtClean="0">
              <a:solidFill>
                <a:srgbClr val="FF0000"/>
              </a:solidFill>
              <a:latin typeface="Amienne" pitchFamily="82" charset="0"/>
            </a:rPr>
            <a:t>artériák</a:t>
          </a:r>
          <a:endParaRPr lang="sk-SK" sz="6000" b="1" dirty="0">
            <a:solidFill>
              <a:srgbClr val="FF0000"/>
            </a:solidFill>
            <a:latin typeface="Amienne" pitchFamily="82" charset="0"/>
          </a:endParaRPr>
        </a:p>
      </dgm:t>
    </dgm:pt>
    <dgm:pt modelId="{AB7AE514-A53A-4B4B-BAEC-40CBC5B96DFD}" type="parTrans" cxnId="{A541B362-0DDF-4215-B80E-D6E00A156DA0}">
      <dgm:prSet/>
      <dgm:spPr/>
      <dgm:t>
        <a:bodyPr/>
        <a:lstStyle/>
        <a:p>
          <a:endParaRPr lang="sk-SK"/>
        </a:p>
      </dgm:t>
    </dgm:pt>
    <dgm:pt modelId="{4D8653DF-907A-4C1F-A337-4A18A572FD5D}" type="sibTrans" cxnId="{A541B362-0DDF-4215-B80E-D6E00A156DA0}">
      <dgm:prSet/>
      <dgm:spPr/>
      <dgm:t>
        <a:bodyPr/>
        <a:lstStyle/>
        <a:p>
          <a:endParaRPr lang="sk-SK"/>
        </a:p>
      </dgm:t>
    </dgm:pt>
    <dgm:pt modelId="{92AEB45A-65C8-4279-8D3F-D9966A1C3118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  <a:sp3d extrusionH="152250">
          <a:bevelT w="139700" h="139700" prst="divot"/>
        </a:sp3d>
      </dgm:spPr>
      <dgm:t>
        <a:bodyPr>
          <a:sp3d extrusionH="28000" prstMaterial="matte"/>
        </a:bodyPr>
        <a:lstStyle/>
        <a:p>
          <a:r>
            <a:rPr lang="hu-HU" b="1" dirty="0" smtClean="0">
              <a:solidFill>
                <a:srgbClr val="0070C0"/>
              </a:solidFill>
              <a:latin typeface="Amienne" pitchFamily="82" charset="0"/>
            </a:rPr>
            <a:t>vénák</a:t>
          </a:r>
          <a:endParaRPr lang="sk-SK" b="1" dirty="0">
            <a:solidFill>
              <a:srgbClr val="0070C0"/>
            </a:solidFill>
            <a:latin typeface="Amienne" pitchFamily="82" charset="0"/>
          </a:endParaRPr>
        </a:p>
      </dgm:t>
    </dgm:pt>
    <dgm:pt modelId="{18A13C85-E2D0-4DB9-B268-196611B2540C}" type="parTrans" cxnId="{D6B3D22C-AEAC-4BF7-9FD3-E9332B90B73F}">
      <dgm:prSet/>
      <dgm:spPr/>
      <dgm:t>
        <a:bodyPr/>
        <a:lstStyle/>
        <a:p>
          <a:endParaRPr lang="sk-SK"/>
        </a:p>
      </dgm:t>
    </dgm:pt>
    <dgm:pt modelId="{E28F6CC8-8258-4A3D-97EF-3D7FCB988F5C}" type="sibTrans" cxnId="{D6B3D22C-AEAC-4BF7-9FD3-E9332B90B73F}">
      <dgm:prSet/>
      <dgm:spPr/>
      <dgm:t>
        <a:bodyPr/>
        <a:lstStyle/>
        <a:p>
          <a:endParaRPr lang="sk-SK"/>
        </a:p>
      </dgm:t>
    </dgm:pt>
    <dgm:pt modelId="{85552F5A-C583-4AE4-A39C-43981C156C5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  <a:sp3d extrusionH="152250">
          <a:bevelT w="139700" h="139700" prst="divot"/>
        </a:sp3d>
      </dgm:spPr>
      <dgm:t>
        <a:bodyPr>
          <a:sp3d extrusionH="28000" prstMaterial="matte"/>
        </a:bodyPr>
        <a:lstStyle/>
        <a:p>
          <a:r>
            <a:rPr lang="hu-HU" sz="4800" b="1" dirty="0" smtClean="0">
              <a:solidFill>
                <a:srgbClr val="00B050"/>
              </a:solidFill>
              <a:latin typeface="Amienne" pitchFamily="82" charset="0"/>
            </a:rPr>
            <a:t>kapillárisok</a:t>
          </a:r>
          <a:endParaRPr lang="sk-SK" sz="2500" b="1" dirty="0">
            <a:solidFill>
              <a:srgbClr val="00B050"/>
            </a:solidFill>
            <a:latin typeface="Amienne" pitchFamily="82" charset="0"/>
          </a:endParaRPr>
        </a:p>
      </dgm:t>
    </dgm:pt>
    <dgm:pt modelId="{88BE75BA-4C9F-478E-B753-54F5A40C1093}" type="parTrans" cxnId="{4FD48A7D-508A-477D-B2C9-8A343B33BA40}">
      <dgm:prSet/>
      <dgm:spPr/>
      <dgm:t>
        <a:bodyPr/>
        <a:lstStyle/>
        <a:p>
          <a:endParaRPr lang="sk-SK"/>
        </a:p>
      </dgm:t>
    </dgm:pt>
    <dgm:pt modelId="{4A9A997D-8083-4D21-B5DB-999B2CDA9D55}" type="sibTrans" cxnId="{4FD48A7D-508A-477D-B2C9-8A343B33BA40}">
      <dgm:prSet/>
      <dgm:spPr/>
      <dgm:t>
        <a:bodyPr/>
        <a:lstStyle/>
        <a:p>
          <a:endParaRPr lang="sk-SK"/>
        </a:p>
      </dgm:t>
    </dgm:pt>
    <dgm:pt modelId="{E41FB1A4-5B86-4C56-BD2C-2682811469CC}" type="pres">
      <dgm:prSet presAssocID="{F3DD8A78-0D9D-4B22-8FB0-66B4ACA1EA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3DB8DEE-CB20-48FA-B9F5-E361C39FBDAB}" type="pres">
      <dgm:prSet presAssocID="{55320FDF-3B72-41D0-9A07-57782D34AAC6}" presName="node" presStyleLbl="node1" presStyleIdx="0" presStyleCnt="3" custScaleX="115632" custScaleY="11577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B6835B2-A3BA-4F8C-AB8B-89ECE9BA7DFF}" type="pres">
      <dgm:prSet presAssocID="{4D8653DF-907A-4C1F-A337-4A18A572FD5D}" presName="sibTrans" presStyleLbl="sibTrans2D1" presStyleIdx="0" presStyleCnt="3"/>
      <dgm:spPr/>
      <dgm:t>
        <a:bodyPr/>
        <a:lstStyle/>
        <a:p>
          <a:endParaRPr lang="sk-SK"/>
        </a:p>
      </dgm:t>
    </dgm:pt>
    <dgm:pt modelId="{E22B6F67-72EA-443A-A308-CDCCB655FB2A}" type="pres">
      <dgm:prSet presAssocID="{4D8653DF-907A-4C1F-A337-4A18A572FD5D}" presName="connectorText" presStyleLbl="sibTrans2D1" presStyleIdx="0" presStyleCnt="3"/>
      <dgm:spPr/>
      <dgm:t>
        <a:bodyPr/>
        <a:lstStyle/>
        <a:p>
          <a:endParaRPr lang="sk-SK"/>
        </a:p>
      </dgm:t>
    </dgm:pt>
    <dgm:pt modelId="{2844D4DA-5CD5-43DC-A753-9B1A19D4A590}" type="pres">
      <dgm:prSet presAssocID="{92AEB45A-65C8-4279-8D3F-D9966A1C3118}" presName="node" presStyleLbl="node1" presStyleIdx="1" presStyleCnt="3" custScaleX="121030" custScaleY="120648" custRadScaleRad="97638" custRadScaleInc="-109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6095CF2-7EA1-4346-9ABC-3505F165F818}" type="pres">
      <dgm:prSet presAssocID="{E28F6CC8-8258-4A3D-97EF-3D7FCB988F5C}" presName="sibTrans" presStyleLbl="sibTrans2D1" presStyleIdx="1" presStyleCnt="3"/>
      <dgm:spPr/>
      <dgm:t>
        <a:bodyPr/>
        <a:lstStyle/>
        <a:p>
          <a:endParaRPr lang="sk-SK"/>
        </a:p>
      </dgm:t>
    </dgm:pt>
    <dgm:pt modelId="{2977D599-19A4-41B6-902D-55B847273347}" type="pres">
      <dgm:prSet presAssocID="{E28F6CC8-8258-4A3D-97EF-3D7FCB988F5C}" presName="connectorText" presStyleLbl="sibTrans2D1" presStyleIdx="1" presStyleCnt="3"/>
      <dgm:spPr/>
      <dgm:t>
        <a:bodyPr/>
        <a:lstStyle/>
        <a:p>
          <a:endParaRPr lang="sk-SK"/>
        </a:p>
      </dgm:t>
    </dgm:pt>
    <dgm:pt modelId="{F9466186-5DDE-4B56-8372-33E260957CB2}" type="pres">
      <dgm:prSet presAssocID="{85552F5A-C583-4AE4-A39C-43981C156C5D}" presName="node" presStyleLbl="node1" presStyleIdx="2" presStyleCnt="3" custScaleX="122882" custScaleY="12155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00C4E9-684D-4F10-AF32-3220B756CB11}" type="pres">
      <dgm:prSet presAssocID="{4A9A997D-8083-4D21-B5DB-999B2CDA9D55}" presName="sibTrans" presStyleLbl="sibTrans2D1" presStyleIdx="2" presStyleCnt="3"/>
      <dgm:spPr/>
      <dgm:t>
        <a:bodyPr/>
        <a:lstStyle/>
        <a:p>
          <a:endParaRPr lang="sk-SK"/>
        </a:p>
      </dgm:t>
    </dgm:pt>
    <dgm:pt modelId="{C38A8998-305F-411A-89CD-8B6A613DE6CB}" type="pres">
      <dgm:prSet presAssocID="{4A9A997D-8083-4D21-B5DB-999B2CDA9D55}" presName="connectorText" presStyleLbl="sibTrans2D1" presStyleIdx="2" presStyleCnt="3"/>
      <dgm:spPr/>
      <dgm:t>
        <a:bodyPr/>
        <a:lstStyle/>
        <a:p>
          <a:endParaRPr lang="sk-SK"/>
        </a:p>
      </dgm:t>
    </dgm:pt>
  </dgm:ptLst>
  <dgm:cxnLst>
    <dgm:cxn modelId="{4FD48A7D-508A-477D-B2C9-8A343B33BA40}" srcId="{F3DD8A78-0D9D-4B22-8FB0-66B4ACA1EA87}" destId="{85552F5A-C583-4AE4-A39C-43981C156C5D}" srcOrd="2" destOrd="0" parTransId="{88BE75BA-4C9F-478E-B753-54F5A40C1093}" sibTransId="{4A9A997D-8083-4D21-B5DB-999B2CDA9D55}"/>
    <dgm:cxn modelId="{E31B6305-DAE1-4F98-9D2C-5E9BAE519137}" type="presOf" srcId="{E28F6CC8-8258-4A3D-97EF-3D7FCB988F5C}" destId="{96095CF2-7EA1-4346-9ABC-3505F165F818}" srcOrd="0" destOrd="0" presId="urn:microsoft.com/office/officeart/2005/8/layout/cycle2"/>
    <dgm:cxn modelId="{BC619ED1-29FF-4D6A-9FFE-8521F6D7B819}" type="presOf" srcId="{4A9A997D-8083-4D21-B5DB-999B2CDA9D55}" destId="{8400C4E9-684D-4F10-AF32-3220B756CB11}" srcOrd="0" destOrd="0" presId="urn:microsoft.com/office/officeart/2005/8/layout/cycle2"/>
    <dgm:cxn modelId="{DB85E1B7-F21C-4ACD-889C-A68867AAA41E}" type="presOf" srcId="{4D8653DF-907A-4C1F-A337-4A18A572FD5D}" destId="{BB6835B2-A3BA-4F8C-AB8B-89ECE9BA7DFF}" srcOrd="0" destOrd="0" presId="urn:microsoft.com/office/officeart/2005/8/layout/cycle2"/>
    <dgm:cxn modelId="{D6B3D22C-AEAC-4BF7-9FD3-E9332B90B73F}" srcId="{F3DD8A78-0D9D-4B22-8FB0-66B4ACA1EA87}" destId="{92AEB45A-65C8-4279-8D3F-D9966A1C3118}" srcOrd="1" destOrd="0" parTransId="{18A13C85-E2D0-4DB9-B268-196611B2540C}" sibTransId="{E28F6CC8-8258-4A3D-97EF-3D7FCB988F5C}"/>
    <dgm:cxn modelId="{AA64CAAF-824C-4660-BDF9-D98823E1CC2C}" type="presOf" srcId="{E28F6CC8-8258-4A3D-97EF-3D7FCB988F5C}" destId="{2977D599-19A4-41B6-902D-55B847273347}" srcOrd="1" destOrd="0" presId="urn:microsoft.com/office/officeart/2005/8/layout/cycle2"/>
    <dgm:cxn modelId="{E752FD21-0B33-489D-BEF4-704D0BC5D865}" type="presOf" srcId="{85552F5A-C583-4AE4-A39C-43981C156C5D}" destId="{F9466186-5DDE-4B56-8372-33E260957CB2}" srcOrd="0" destOrd="0" presId="urn:microsoft.com/office/officeart/2005/8/layout/cycle2"/>
    <dgm:cxn modelId="{A541B362-0DDF-4215-B80E-D6E00A156DA0}" srcId="{F3DD8A78-0D9D-4B22-8FB0-66B4ACA1EA87}" destId="{55320FDF-3B72-41D0-9A07-57782D34AAC6}" srcOrd="0" destOrd="0" parTransId="{AB7AE514-A53A-4B4B-BAEC-40CBC5B96DFD}" sibTransId="{4D8653DF-907A-4C1F-A337-4A18A572FD5D}"/>
    <dgm:cxn modelId="{21755462-24D7-4547-9E09-E05DF97B3A92}" type="presOf" srcId="{4D8653DF-907A-4C1F-A337-4A18A572FD5D}" destId="{E22B6F67-72EA-443A-A308-CDCCB655FB2A}" srcOrd="1" destOrd="0" presId="urn:microsoft.com/office/officeart/2005/8/layout/cycle2"/>
    <dgm:cxn modelId="{5A477A95-60BE-42E9-B514-34A8471CB208}" type="presOf" srcId="{92AEB45A-65C8-4279-8D3F-D9966A1C3118}" destId="{2844D4DA-5CD5-43DC-A753-9B1A19D4A590}" srcOrd="0" destOrd="0" presId="urn:microsoft.com/office/officeart/2005/8/layout/cycle2"/>
    <dgm:cxn modelId="{0510E909-3D7A-4667-AAEA-8CB06FAA5A3A}" type="presOf" srcId="{55320FDF-3B72-41D0-9A07-57782D34AAC6}" destId="{93DB8DEE-CB20-48FA-B9F5-E361C39FBDAB}" srcOrd="0" destOrd="0" presId="urn:microsoft.com/office/officeart/2005/8/layout/cycle2"/>
    <dgm:cxn modelId="{D6F3C17E-0158-427F-8932-A6B5FAAA4826}" type="presOf" srcId="{F3DD8A78-0D9D-4B22-8FB0-66B4ACA1EA87}" destId="{E41FB1A4-5B86-4C56-BD2C-2682811469CC}" srcOrd="0" destOrd="0" presId="urn:microsoft.com/office/officeart/2005/8/layout/cycle2"/>
    <dgm:cxn modelId="{1142EB96-F36A-4849-B638-420D1BB7B211}" type="presOf" srcId="{4A9A997D-8083-4D21-B5DB-999B2CDA9D55}" destId="{C38A8998-305F-411A-89CD-8B6A613DE6CB}" srcOrd="1" destOrd="0" presId="urn:microsoft.com/office/officeart/2005/8/layout/cycle2"/>
    <dgm:cxn modelId="{14E970E0-1233-4D8A-AEEC-A9E4B3B6BEFD}" type="presParOf" srcId="{E41FB1A4-5B86-4C56-BD2C-2682811469CC}" destId="{93DB8DEE-CB20-48FA-B9F5-E361C39FBDAB}" srcOrd="0" destOrd="0" presId="urn:microsoft.com/office/officeart/2005/8/layout/cycle2"/>
    <dgm:cxn modelId="{16B2B7DF-DA10-44E1-B467-296AF7562FBE}" type="presParOf" srcId="{E41FB1A4-5B86-4C56-BD2C-2682811469CC}" destId="{BB6835B2-A3BA-4F8C-AB8B-89ECE9BA7DFF}" srcOrd="1" destOrd="0" presId="urn:microsoft.com/office/officeart/2005/8/layout/cycle2"/>
    <dgm:cxn modelId="{A435362E-F297-4FAF-BE70-C19055241AF4}" type="presParOf" srcId="{BB6835B2-A3BA-4F8C-AB8B-89ECE9BA7DFF}" destId="{E22B6F67-72EA-443A-A308-CDCCB655FB2A}" srcOrd="0" destOrd="0" presId="urn:microsoft.com/office/officeart/2005/8/layout/cycle2"/>
    <dgm:cxn modelId="{C48A111C-C552-4D91-8413-1B7DA0377897}" type="presParOf" srcId="{E41FB1A4-5B86-4C56-BD2C-2682811469CC}" destId="{2844D4DA-5CD5-43DC-A753-9B1A19D4A590}" srcOrd="2" destOrd="0" presId="urn:microsoft.com/office/officeart/2005/8/layout/cycle2"/>
    <dgm:cxn modelId="{86E7E205-AEEC-49F0-BD2B-46066C650070}" type="presParOf" srcId="{E41FB1A4-5B86-4C56-BD2C-2682811469CC}" destId="{96095CF2-7EA1-4346-9ABC-3505F165F818}" srcOrd="3" destOrd="0" presId="urn:microsoft.com/office/officeart/2005/8/layout/cycle2"/>
    <dgm:cxn modelId="{572E3435-993A-44D9-9C47-6DF329C71AEA}" type="presParOf" srcId="{96095CF2-7EA1-4346-9ABC-3505F165F818}" destId="{2977D599-19A4-41B6-902D-55B847273347}" srcOrd="0" destOrd="0" presId="urn:microsoft.com/office/officeart/2005/8/layout/cycle2"/>
    <dgm:cxn modelId="{6E693743-98E3-4CFF-9160-40F36CF74A7F}" type="presParOf" srcId="{E41FB1A4-5B86-4C56-BD2C-2682811469CC}" destId="{F9466186-5DDE-4B56-8372-33E260957CB2}" srcOrd="4" destOrd="0" presId="urn:microsoft.com/office/officeart/2005/8/layout/cycle2"/>
    <dgm:cxn modelId="{CC9BC1A8-B526-491D-AE63-E5213A5B220B}" type="presParOf" srcId="{E41FB1A4-5B86-4C56-BD2C-2682811469CC}" destId="{8400C4E9-684D-4F10-AF32-3220B756CB11}" srcOrd="5" destOrd="0" presId="urn:microsoft.com/office/officeart/2005/8/layout/cycle2"/>
    <dgm:cxn modelId="{631E4CA6-D37F-4FB0-8C88-B2C261389333}" type="presParOf" srcId="{8400C4E9-684D-4F10-AF32-3220B756CB11}" destId="{C38A8998-305F-411A-89CD-8B6A613DE6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8A09D0-6FDE-4752-868D-A4F55332C43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6C73BBD-4E87-4DC7-B952-D51EC55216A1}">
      <dgm:prSet phldrT="[Text]"/>
      <dgm:spPr>
        <a:solidFill>
          <a:srgbClr val="FFFF00"/>
        </a:solidFill>
      </dgm:spPr>
      <dgm:t>
        <a:bodyPr/>
        <a:lstStyle/>
        <a:p>
          <a:r>
            <a:rPr lang="hu-HU" sz="2000" b="1" dirty="0" smtClean="0">
              <a:solidFill>
                <a:srgbClr val="FF0000"/>
              </a:solidFill>
            </a:rPr>
            <a:t>BAKTÉRIUMOK</a:t>
          </a:r>
          <a:endParaRPr lang="sk-SK" sz="2000" b="1" dirty="0">
            <a:solidFill>
              <a:srgbClr val="FF0000"/>
            </a:solidFill>
          </a:endParaRPr>
        </a:p>
      </dgm:t>
    </dgm:pt>
    <dgm:pt modelId="{6571B4F2-FAD7-4791-8294-0F144982FE87}" type="parTrans" cxnId="{16FA41E2-FEF9-4C94-9F3E-4EFD92CE8D22}">
      <dgm:prSet/>
      <dgm:spPr/>
      <dgm:t>
        <a:bodyPr/>
        <a:lstStyle/>
        <a:p>
          <a:endParaRPr lang="sk-SK"/>
        </a:p>
      </dgm:t>
    </dgm:pt>
    <dgm:pt modelId="{4AA7E541-4726-4509-965B-0C1FC390A48E}" type="sibTrans" cxnId="{16FA41E2-FEF9-4C94-9F3E-4EFD92CE8D22}">
      <dgm:prSet/>
      <dgm:spPr/>
      <dgm:t>
        <a:bodyPr/>
        <a:lstStyle/>
        <a:p>
          <a:endParaRPr lang="sk-SK"/>
        </a:p>
      </dgm:t>
    </dgm:pt>
    <dgm:pt modelId="{B8EC6220-D469-46D8-8F35-82432A9D1E89}">
      <dgm:prSet phldrT="[Text]" custT="1"/>
      <dgm:spPr>
        <a:solidFill>
          <a:srgbClr val="FFFF00"/>
        </a:solidFill>
      </dgm:spPr>
      <dgm:t>
        <a:bodyPr/>
        <a:lstStyle/>
        <a:p>
          <a:r>
            <a:rPr lang="hu-HU" sz="1800" dirty="0" smtClean="0">
              <a:solidFill>
                <a:srgbClr val="FF0000"/>
              </a:solidFill>
            </a:rPr>
            <a:t>Különféle alakú, egysejtű élősködők</a:t>
          </a:r>
          <a:endParaRPr lang="sk-SK" sz="1800" dirty="0">
            <a:solidFill>
              <a:srgbClr val="FF0000"/>
            </a:solidFill>
          </a:endParaRPr>
        </a:p>
      </dgm:t>
    </dgm:pt>
    <dgm:pt modelId="{B191B0B7-613D-4A1A-89DC-37C961D5DE27}" type="parTrans" cxnId="{737EB30C-E248-427D-987E-04A6C3AC9434}">
      <dgm:prSet/>
      <dgm:spPr/>
      <dgm:t>
        <a:bodyPr/>
        <a:lstStyle/>
        <a:p>
          <a:endParaRPr lang="sk-SK"/>
        </a:p>
      </dgm:t>
    </dgm:pt>
    <dgm:pt modelId="{508DD910-101A-4948-8977-0D46E4B6BB42}" type="sibTrans" cxnId="{737EB30C-E248-427D-987E-04A6C3AC9434}">
      <dgm:prSet/>
      <dgm:spPr/>
      <dgm:t>
        <a:bodyPr/>
        <a:lstStyle/>
        <a:p>
          <a:endParaRPr lang="sk-SK"/>
        </a:p>
      </dgm:t>
    </dgm:pt>
    <dgm:pt modelId="{873D3A25-4E44-476D-9D52-94D711BB14D8}">
      <dgm:prSet phldrT="[Text]" custT="1"/>
      <dgm:spPr>
        <a:solidFill>
          <a:srgbClr val="FFFF00"/>
        </a:solidFill>
      </dgm:spPr>
      <dgm:t>
        <a:bodyPr/>
        <a:lstStyle/>
        <a:p>
          <a:r>
            <a:rPr lang="hu-HU" sz="1800" dirty="0" smtClean="0">
              <a:solidFill>
                <a:srgbClr val="FF0000"/>
              </a:solidFill>
            </a:rPr>
            <a:t>A Föld minden élőhelyén megtalálhatóak. </a:t>
          </a:r>
          <a:endParaRPr lang="sk-SK" sz="1800" dirty="0">
            <a:solidFill>
              <a:srgbClr val="FF0000"/>
            </a:solidFill>
          </a:endParaRPr>
        </a:p>
      </dgm:t>
    </dgm:pt>
    <dgm:pt modelId="{DCCDCD6A-624F-42EA-9098-AC2F072230A0}" type="parTrans" cxnId="{831D3D9A-B7B3-48F3-9DB5-6BA2E821E4D5}">
      <dgm:prSet/>
      <dgm:spPr/>
      <dgm:t>
        <a:bodyPr/>
        <a:lstStyle/>
        <a:p>
          <a:endParaRPr lang="sk-SK"/>
        </a:p>
      </dgm:t>
    </dgm:pt>
    <dgm:pt modelId="{5190FEEF-670B-4135-84E4-BD396AA72CB3}" type="sibTrans" cxnId="{831D3D9A-B7B3-48F3-9DB5-6BA2E821E4D5}">
      <dgm:prSet/>
      <dgm:spPr/>
      <dgm:t>
        <a:bodyPr/>
        <a:lstStyle/>
        <a:p>
          <a:endParaRPr lang="sk-SK"/>
        </a:p>
      </dgm:t>
    </dgm:pt>
    <dgm:pt modelId="{94108F84-5D52-42B9-B118-3E321C3EC30A}">
      <dgm:prSet phldrT="[Text]"/>
      <dgm:spPr>
        <a:solidFill>
          <a:srgbClr val="FF0000"/>
        </a:solidFill>
      </dgm:spPr>
      <dgm:t>
        <a:bodyPr/>
        <a:lstStyle/>
        <a:p>
          <a:r>
            <a:rPr lang="hu-HU" sz="2000" b="1" cap="all" baseline="0" dirty="0" smtClean="0">
              <a:solidFill>
                <a:srgbClr val="FFFF00"/>
              </a:solidFill>
            </a:rPr>
            <a:t>Élesztőgombák</a:t>
          </a:r>
          <a:endParaRPr lang="sk-SK" sz="2000" b="1" cap="all" baseline="0" dirty="0">
            <a:solidFill>
              <a:srgbClr val="FFFF00"/>
            </a:solidFill>
          </a:endParaRPr>
        </a:p>
      </dgm:t>
    </dgm:pt>
    <dgm:pt modelId="{7A9183D3-4BD9-4D93-AD48-1108257EFA1B}" type="parTrans" cxnId="{413F60C0-8B7A-4518-9EC5-30FB710B0FE0}">
      <dgm:prSet/>
      <dgm:spPr/>
      <dgm:t>
        <a:bodyPr/>
        <a:lstStyle/>
        <a:p>
          <a:endParaRPr lang="sk-SK"/>
        </a:p>
      </dgm:t>
    </dgm:pt>
    <dgm:pt modelId="{A2AC13D9-8128-42C4-AF1F-5EEA1151BFAA}" type="sibTrans" cxnId="{413F60C0-8B7A-4518-9EC5-30FB710B0FE0}">
      <dgm:prSet/>
      <dgm:spPr/>
      <dgm:t>
        <a:bodyPr/>
        <a:lstStyle/>
        <a:p>
          <a:endParaRPr lang="sk-SK"/>
        </a:p>
      </dgm:t>
    </dgm:pt>
    <dgm:pt modelId="{9D9ACDE6-0564-469C-8F08-D9A9DE9B6C69}">
      <dgm:prSet phldrT="[Text]" custT="1"/>
      <dgm:spPr>
        <a:solidFill>
          <a:srgbClr val="FF0000"/>
        </a:solidFill>
      </dgm:spPr>
      <dgm:t>
        <a:bodyPr/>
        <a:lstStyle/>
        <a:p>
          <a:r>
            <a:rPr lang="hu-HU" sz="1800" dirty="0" smtClean="0">
              <a:solidFill>
                <a:srgbClr val="FFFF00"/>
              </a:solidFill>
            </a:rPr>
            <a:t>Elsősorban az ember testén élősködnek.</a:t>
          </a:r>
          <a:endParaRPr lang="sk-SK" sz="1800" dirty="0">
            <a:solidFill>
              <a:srgbClr val="FFFF00"/>
            </a:solidFill>
          </a:endParaRPr>
        </a:p>
      </dgm:t>
    </dgm:pt>
    <dgm:pt modelId="{8DB65D06-DDD0-4BFA-A4E0-8F346030E632}" type="parTrans" cxnId="{D47567FE-4024-45CC-87A7-F175B70C83D0}">
      <dgm:prSet/>
      <dgm:spPr/>
      <dgm:t>
        <a:bodyPr/>
        <a:lstStyle/>
        <a:p>
          <a:endParaRPr lang="sk-SK"/>
        </a:p>
      </dgm:t>
    </dgm:pt>
    <dgm:pt modelId="{BF59C387-F9DA-435F-B4E7-F636F5841E64}" type="sibTrans" cxnId="{D47567FE-4024-45CC-87A7-F175B70C83D0}">
      <dgm:prSet/>
      <dgm:spPr/>
      <dgm:t>
        <a:bodyPr/>
        <a:lstStyle/>
        <a:p>
          <a:endParaRPr lang="sk-SK"/>
        </a:p>
      </dgm:t>
    </dgm:pt>
    <dgm:pt modelId="{1FDDE004-DE44-485A-9706-06F19A938B45}">
      <dgm:prSet phldrT="[Text]" custT="1"/>
      <dgm:spPr>
        <a:solidFill>
          <a:srgbClr val="FF0000"/>
        </a:solidFill>
      </dgm:spPr>
      <dgm:t>
        <a:bodyPr/>
        <a:lstStyle/>
        <a:p>
          <a:r>
            <a:rPr lang="hu-HU" sz="1800" dirty="0" smtClean="0">
              <a:solidFill>
                <a:srgbClr val="FFFF00"/>
              </a:solidFill>
            </a:rPr>
            <a:t>Pl.: hüvelygomba, szájpenész, körömgomba, stb</a:t>
          </a:r>
          <a:r>
            <a:rPr lang="hu-HU" sz="1600" dirty="0" smtClean="0">
              <a:solidFill>
                <a:srgbClr val="FFFF00"/>
              </a:solidFill>
            </a:rPr>
            <a:t>.</a:t>
          </a:r>
          <a:endParaRPr lang="sk-SK" sz="1600" dirty="0">
            <a:solidFill>
              <a:srgbClr val="FFFF00"/>
            </a:solidFill>
          </a:endParaRPr>
        </a:p>
      </dgm:t>
    </dgm:pt>
    <dgm:pt modelId="{2A31A54D-42D8-4F8B-945E-56B00CF4AE53}" type="parTrans" cxnId="{21187871-A5B7-423E-A679-B3005897550B}">
      <dgm:prSet/>
      <dgm:spPr/>
      <dgm:t>
        <a:bodyPr/>
        <a:lstStyle/>
        <a:p>
          <a:endParaRPr lang="sk-SK"/>
        </a:p>
      </dgm:t>
    </dgm:pt>
    <dgm:pt modelId="{D3DE7757-F129-431A-B496-CD7486ED7336}" type="sibTrans" cxnId="{21187871-A5B7-423E-A679-B3005897550B}">
      <dgm:prSet/>
      <dgm:spPr/>
      <dgm:t>
        <a:bodyPr/>
        <a:lstStyle/>
        <a:p>
          <a:endParaRPr lang="sk-SK"/>
        </a:p>
      </dgm:t>
    </dgm:pt>
    <dgm:pt modelId="{0067B8B9-28E0-480B-AE87-64120FEA161C}">
      <dgm:prSet phldrT="[Text]"/>
      <dgm:spPr>
        <a:solidFill>
          <a:srgbClr val="00FF00"/>
        </a:solidFill>
      </dgm:spPr>
      <dgm:t>
        <a:bodyPr/>
        <a:lstStyle/>
        <a:p>
          <a:r>
            <a:rPr lang="hu-HU" b="1" cap="all" baseline="0" dirty="0" smtClean="0">
              <a:solidFill>
                <a:srgbClr val="002060"/>
              </a:solidFill>
            </a:rPr>
            <a:t>Penészgombák</a:t>
          </a:r>
          <a:endParaRPr lang="sk-SK" b="1" cap="all" baseline="0" dirty="0">
            <a:solidFill>
              <a:srgbClr val="002060"/>
            </a:solidFill>
          </a:endParaRPr>
        </a:p>
      </dgm:t>
    </dgm:pt>
    <dgm:pt modelId="{C84B4B35-0F48-4CCD-B2D7-60175170C321}" type="parTrans" cxnId="{C0870FEE-69A8-42D7-9B02-42AD9978BCCD}">
      <dgm:prSet/>
      <dgm:spPr/>
      <dgm:t>
        <a:bodyPr/>
        <a:lstStyle/>
        <a:p>
          <a:endParaRPr lang="sk-SK"/>
        </a:p>
      </dgm:t>
    </dgm:pt>
    <dgm:pt modelId="{BC53C91C-82B6-4909-8682-056773F11343}" type="sibTrans" cxnId="{C0870FEE-69A8-42D7-9B02-42AD9978BCCD}">
      <dgm:prSet/>
      <dgm:spPr/>
      <dgm:t>
        <a:bodyPr/>
        <a:lstStyle/>
        <a:p>
          <a:endParaRPr lang="sk-SK"/>
        </a:p>
      </dgm:t>
    </dgm:pt>
    <dgm:pt modelId="{FD5DBB63-F65F-4F2A-9CD1-FB382B7DB42C}">
      <dgm:prSet phldrT="[Text]"/>
      <dgm:spPr>
        <a:solidFill>
          <a:srgbClr val="00FF00"/>
        </a:solidFill>
      </dgm:spPr>
      <dgm:t>
        <a:bodyPr/>
        <a:lstStyle/>
        <a:p>
          <a:r>
            <a:rPr lang="hu-HU" b="0" i="0" noProof="0" dirty="0" smtClean="0">
              <a:solidFill>
                <a:srgbClr val="002060"/>
              </a:solidFill>
            </a:rPr>
            <a:t>A gombák belégzés és táplálkozás során kerülhetnek a szervezetünkbe.</a:t>
          </a:r>
          <a:endParaRPr lang="hu-HU" noProof="0" dirty="0">
            <a:solidFill>
              <a:srgbClr val="002060"/>
            </a:solidFill>
          </a:endParaRPr>
        </a:p>
      </dgm:t>
    </dgm:pt>
    <dgm:pt modelId="{BF116DB5-9142-4F26-BA77-90F31443DEF7}" type="parTrans" cxnId="{66BBD4A2-32EB-4B62-8BEA-4D7D5D3F1DF4}">
      <dgm:prSet/>
      <dgm:spPr/>
      <dgm:t>
        <a:bodyPr/>
        <a:lstStyle/>
        <a:p>
          <a:endParaRPr lang="sk-SK"/>
        </a:p>
      </dgm:t>
    </dgm:pt>
    <dgm:pt modelId="{C022E982-EE5B-4C8B-9883-82AAF312C6BD}" type="sibTrans" cxnId="{66BBD4A2-32EB-4B62-8BEA-4D7D5D3F1DF4}">
      <dgm:prSet/>
      <dgm:spPr/>
      <dgm:t>
        <a:bodyPr/>
        <a:lstStyle/>
        <a:p>
          <a:endParaRPr lang="sk-SK"/>
        </a:p>
      </dgm:t>
    </dgm:pt>
    <dgm:pt modelId="{7BA4AD9C-8E31-4470-ACC2-031C073CCB3F}">
      <dgm:prSet phldrT="[Text]"/>
      <dgm:spPr>
        <a:solidFill>
          <a:srgbClr val="0070C0"/>
        </a:solidFill>
      </dgm:spPr>
      <dgm:t>
        <a:bodyPr/>
        <a:lstStyle/>
        <a:p>
          <a:r>
            <a:rPr lang="hu-HU" sz="2000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ÁLLATI EGYSEJTŰEK</a:t>
          </a:r>
          <a:endParaRPr lang="sk-SK" sz="2000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5F531038-A51B-4ADC-AA73-B15F1419CFD4}" type="parTrans" cxnId="{60052C8F-BABC-4F9D-9CB1-F8CF6C6A46C2}">
      <dgm:prSet/>
      <dgm:spPr/>
      <dgm:t>
        <a:bodyPr/>
        <a:lstStyle/>
        <a:p>
          <a:endParaRPr lang="sk-SK"/>
        </a:p>
      </dgm:t>
    </dgm:pt>
    <dgm:pt modelId="{F48C82F7-7094-41AE-B7F8-2F54A907BE93}" type="sibTrans" cxnId="{60052C8F-BABC-4F9D-9CB1-F8CF6C6A46C2}">
      <dgm:prSet/>
      <dgm:spPr/>
      <dgm:t>
        <a:bodyPr/>
        <a:lstStyle/>
        <a:p>
          <a:endParaRPr lang="sk-SK"/>
        </a:p>
      </dgm:t>
    </dgm:pt>
    <dgm:pt modelId="{DD02CE8E-752F-4812-A147-FCC9B84925D2}">
      <dgm:prSet phldrT="[Text]" custT="1"/>
      <dgm:spPr>
        <a:solidFill>
          <a:srgbClr val="0070C0"/>
        </a:solidFill>
      </dgm:spPr>
      <dgm:t>
        <a:bodyPr/>
        <a:lstStyle/>
        <a:p>
          <a:r>
            <a:rPr lang="hu-HU" sz="1800" dirty="0" smtClean="0">
              <a:solidFill>
                <a:schemeClr val="bg1">
                  <a:lumMod val="20000"/>
                  <a:lumOff val="80000"/>
                </a:schemeClr>
              </a:solidFill>
            </a:rPr>
            <a:t>Egysejtű szervezetek.</a:t>
          </a:r>
          <a:endParaRPr lang="sk-SK" sz="1800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4AFA036D-32EB-4BDF-AD4D-7C804C7B52C6}" type="parTrans" cxnId="{AB6CE663-958D-41AA-8FB7-74553A823220}">
      <dgm:prSet/>
      <dgm:spPr/>
      <dgm:t>
        <a:bodyPr/>
        <a:lstStyle/>
        <a:p>
          <a:endParaRPr lang="sk-SK"/>
        </a:p>
      </dgm:t>
    </dgm:pt>
    <dgm:pt modelId="{EF5C6A19-C09A-4CBA-BEEA-65657F1D9466}" type="sibTrans" cxnId="{AB6CE663-958D-41AA-8FB7-74553A823220}">
      <dgm:prSet/>
      <dgm:spPr/>
      <dgm:t>
        <a:bodyPr/>
        <a:lstStyle/>
        <a:p>
          <a:endParaRPr lang="sk-SK"/>
        </a:p>
      </dgm:t>
    </dgm:pt>
    <dgm:pt modelId="{1A3EFBEA-4C7B-4A90-A211-232BD1A5C8E0}">
      <dgm:prSet phldrT="[Text]" custT="1"/>
      <dgm:spPr>
        <a:solidFill>
          <a:srgbClr val="FF0066"/>
        </a:solidFill>
      </dgm:spPr>
      <dgm:t>
        <a:bodyPr/>
        <a:lstStyle/>
        <a:p>
          <a:r>
            <a:rPr lang="hu-HU" sz="2000" b="1" dirty="0" smtClean="0">
              <a:solidFill>
                <a:srgbClr val="FFFF00"/>
              </a:solidFill>
            </a:rPr>
            <a:t>VÍRUSOK</a:t>
          </a:r>
          <a:endParaRPr lang="sk-SK" sz="1900" b="1" dirty="0">
            <a:solidFill>
              <a:srgbClr val="FFFF00"/>
            </a:solidFill>
          </a:endParaRPr>
        </a:p>
      </dgm:t>
    </dgm:pt>
    <dgm:pt modelId="{46599B9A-06F0-4AAB-B014-1A8B71EE0095}" type="parTrans" cxnId="{D9AAC7D5-6B41-4CB6-9F30-F1980EBE9FDD}">
      <dgm:prSet/>
      <dgm:spPr/>
      <dgm:t>
        <a:bodyPr/>
        <a:lstStyle/>
        <a:p>
          <a:endParaRPr lang="sk-SK"/>
        </a:p>
      </dgm:t>
    </dgm:pt>
    <dgm:pt modelId="{4BCCEDD2-5206-46B2-B6D7-DEA14D021EC3}" type="sibTrans" cxnId="{D9AAC7D5-6B41-4CB6-9F30-F1980EBE9FDD}">
      <dgm:prSet/>
      <dgm:spPr/>
      <dgm:t>
        <a:bodyPr/>
        <a:lstStyle/>
        <a:p>
          <a:endParaRPr lang="sk-SK"/>
        </a:p>
      </dgm:t>
    </dgm:pt>
    <dgm:pt modelId="{90755120-1992-402E-B503-F7642CC91DAD}">
      <dgm:prSet phldrT="[Text]" custT="1"/>
      <dgm:spPr>
        <a:solidFill>
          <a:srgbClr val="FF0066"/>
        </a:solidFill>
      </dgm:spPr>
      <dgm:t>
        <a:bodyPr/>
        <a:lstStyle/>
        <a:p>
          <a:r>
            <a:rPr lang="hu-HU" sz="1800" dirty="0" smtClean="0">
              <a:solidFill>
                <a:srgbClr val="FFFF00"/>
              </a:solidFill>
            </a:rPr>
            <a:t>A legkisebb ismert mikroorganizmusok. </a:t>
          </a:r>
          <a:endParaRPr lang="sk-SK" sz="1800" dirty="0">
            <a:solidFill>
              <a:srgbClr val="FFFF00"/>
            </a:solidFill>
          </a:endParaRPr>
        </a:p>
      </dgm:t>
    </dgm:pt>
    <dgm:pt modelId="{F1059837-8528-499C-AC94-9589F0A18E03}" type="parTrans" cxnId="{4E09D6F6-3889-49E8-9FFE-E8612705AA31}">
      <dgm:prSet/>
      <dgm:spPr/>
      <dgm:t>
        <a:bodyPr/>
        <a:lstStyle/>
        <a:p>
          <a:endParaRPr lang="sk-SK"/>
        </a:p>
      </dgm:t>
    </dgm:pt>
    <dgm:pt modelId="{1A325944-E731-4E56-B91F-5CB887CE7836}" type="sibTrans" cxnId="{4E09D6F6-3889-49E8-9FFE-E8612705AA31}">
      <dgm:prSet/>
      <dgm:spPr/>
      <dgm:t>
        <a:bodyPr/>
        <a:lstStyle/>
        <a:p>
          <a:endParaRPr lang="sk-SK"/>
        </a:p>
      </dgm:t>
    </dgm:pt>
    <dgm:pt modelId="{7B531CB2-4814-4899-A1B0-29A8676DB216}">
      <dgm:prSet phldrT="[Text]" custT="1"/>
      <dgm:spPr>
        <a:solidFill>
          <a:srgbClr val="FF0066"/>
        </a:solidFill>
      </dgm:spPr>
      <dgm:t>
        <a:bodyPr/>
        <a:lstStyle/>
        <a:p>
          <a:r>
            <a:rPr lang="hu-HU" sz="1800" dirty="0" smtClean="0">
              <a:solidFill>
                <a:srgbClr val="FFFF00"/>
              </a:solidFill>
            </a:rPr>
            <a:t>Élősködők, önálló életre képtelenek. </a:t>
          </a:r>
          <a:endParaRPr lang="sk-SK" sz="1800" dirty="0">
            <a:solidFill>
              <a:srgbClr val="FFFF00"/>
            </a:solidFill>
          </a:endParaRPr>
        </a:p>
      </dgm:t>
    </dgm:pt>
    <dgm:pt modelId="{9794FA7E-C6EB-417A-B62B-A4CA4C44E44C}" type="parTrans" cxnId="{878DF61D-4CA8-45DA-9E6C-BBAC388A850E}">
      <dgm:prSet/>
      <dgm:spPr/>
      <dgm:t>
        <a:bodyPr/>
        <a:lstStyle/>
        <a:p>
          <a:endParaRPr lang="sk-SK"/>
        </a:p>
      </dgm:t>
    </dgm:pt>
    <dgm:pt modelId="{E40ED0A4-5D13-4911-890C-5DD363EA9B79}" type="sibTrans" cxnId="{878DF61D-4CA8-45DA-9E6C-BBAC388A850E}">
      <dgm:prSet/>
      <dgm:spPr/>
      <dgm:t>
        <a:bodyPr/>
        <a:lstStyle/>
        <a:p>
          <a:endParaRPr lang="sk-SK"/>
        </a:p>
      </dgm:t>
    </dgm:pt>
    <dgm:pt modelId="{8D4A20E0-73EE-4B8D-9900-B8A7479E449D}">
      <dgm:prSet phldrT="[Text]" custT="1"/>
      <dgm:spPr>
        <a:solidFill>
          <a:srgbClr val="FF0066"/>
        </a:solidFill>
      </dgm:spPr>
      <dgm:t>
        <a:bodyPr/>
        <a:lstStyle/>
        <a:p>
          <a:r>
            <a:rPr lang="hu-HU" sz="1800" b="0" i="0" dirty="0" smtClean="0">
              <a:solidFill>
                <a:srgbClr val="FFFF00"/>
              </a:solidFill>
            </a:rPr>
            <a:t>Fertőzőképes genetikai információk. </a:t>
          </a:r>
          <a:endParaRPr lang="sk-SK" sz="1800" dirty="0">
            <a:solidFill>
              <a:srgbClr val="FFFF00"/>
            </a:solidFill>
          </a:endParaRPr>
        </a:p>
      </dgm:t>
    </dgm:pt>
    <dgm:pt modelId="{C54EF8E1-E569-4A1B-B15E-0B3CB9B30ED5}" type="parTrans" cxnId="{1DC8DE7A-1A15-4AAB-ADCB-85AE93DEF4E9}">
      <dgm:prSet/>
      <dgm:spPr/>
      <dgm:t>
        <a:bodyPr/>
        <a:lstStyle/>
        <a:p>
          <a:endParaRPr lang="sk-SK"/>
        </a:p>
      </dgm:t>
    </dgm:pt>
    <dgm:pt modelId="{FE9621A9-06A5-46F8-B46E-F5616CF5E0D2}" type="sibTrans" cxnId="{1DC8DE7A-1A15-4AAB-ADCB-85AE93DEF4E9}">
      <dgm:prSet/>
      <dgm:spPr/>
      <dgm:t>
        <a:bodyPr/>
        <a:lstStyle/>
        <a:p>
          <a:endParaRPr lang="sk-SK"/>
        </a:p>
      </dgm:t>
    </dgm:pt>
    <dgm:pt modelId="{5C32FADA-2FAE-4A06-8005-73AFF1BD3D5F}">
      <dgm:prSet phldrT="[Text]" custT="1"/>
      <dgm:spPr>
        <a:solidFill>
          <a:srgbClr val="0070C0"/>
        </a:solidFill>
      </dgm:spPr>
      <dgm:t>
        <a:bodyPr/>
        <a:lstStyle/>
        <a:p>
          <a:r>
            <a:rPr lang="hu-HU" sz="1800" dirty="0" smtClean="0">
              <a:solidFill>
                <a:schemeClr val="bg1">
                  <a:lumMod val="20000"/>
                  <a:lumOff val="80000"/>
                </a:schemeClr>
              </a:solidFill>
            </a:rPr>
            <a:t>Az ember testében és testén is élősködnek. </a:t>
          </a:r>
          <a:endParaRPr lang="sk-SK" sz="1800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2B3466E0-706B-46F6-ACF8-ABC9C7BDF23E}" type="parTrans" cxnId="{24B05A4E-99E2-4BDF-A639-C56E55DD3EA6}">
      <dgm:prSet/>
      <dgm:spPr/>
      <dgm:t>
        <a:bodyPr/>
        <a:lstStyle/>
        <a:p>
          <a:endParaRPr lang="sk-SK"/>
        </a:p>
      </dgm:t>
    </dgm:pt>
    <dgm:pt modelId="{D13F80BF-6637-471A-8151-3A25EF91A6E6}" type="sibTrans" cxnId="{24B05A4E-99E2-4BDF-A639-C56E55DD3EA6}">
      <dgm:prSet/>
      <dgm:spPr/>
      <dgm:t>
        <a:bodyPr/>
        <a:lstStyle/>
        <a:p>
          <a:endParaRPr lang="sk-SK"/>
        </a:p>
      </dgm:t>
    </dgm:pt>
    <dgm:pt modelId="{F5F4C3F2-F7CF-4EAD-B357-A3F1B01D5B45}">
      <dgm:prSet phldrT="[Text]"/>
      <dgm:spPr>
        <a:solidFill>
          <a:srgbClr val="00FF00"/>
        </a:solidFill>
      </dgm:spPr>
      <dgm:t>
        <a:bodyPr/>
        <a:lstStyle/>
        <a:p>
          <a:r>
            <a:rPr lang="hu-HU" noProof="0" dirty="0" smtClean="0">
              <a:solidFill>
                <a:srgbClr val="002060"/>
              </a:solidFill>
            </a:rPr>
            <a:t>Gyakran az ember bőrén telepszenek meg, bőrgyulladást okoznak. </a:t>
          </a:r>
          <a:endParaRPr lang="hu-HU" noProof="0" dirty="0">
            <a:solidFill>
              <a:srgbClr val="002060"/>
            </a:solidFill>
          </a:endParaRPr>
        </a:p>
      </dgm:t>
    </dgm:pt>
    <dgm:pt modelId="{705252C0-854E-41AF-8EB4-AFC2C52F83A6}" type="parTrans" cxnId="{E75A28D9-F326-474B-9EB8-03E808BB5D41}">
      <dgm:prSet/>
      <dgm:spPr/>
      <dgm:t>
        <a:bodyPr/>
        <a:lstStyle/>
        <a:p>
          <a:endParaRPr lang="sk-SK"/>
        </a:p>
      </dgm:t>
    </dgm:pt>
    <dgm:pt modelId="{B35168A2-A165-41B8-AE96-614936502ACC}" type="sibTrans" cxnId="{E75A28D9-F326-474B-9EB8-03E808BB5D41}">
      <dgm:prSet/>
      <dgm:spPr/>
      <dgm:t>
        <a:bodyPr/>
        <a:lstStyle/>
        <a:p>
          <a:endParaRPr lang="sk-SK"/>
        </a:p>
      </dgm:t>
    </dgm:pt>
    <dgm:pt modelId="{CDB2E5A4-E36D-4FC1-81F1-83F6DF3ABB7B}" type="pres">
      <dgm:prSet presAssocID="{568A09D0-6FDE-4752-868D-A4F55332C43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C31AF40-6B2B-4B6F-B63C-E2DE698582B7}" type="pres">
      <dgm:prSet presAssocID="{56C73BBD-4E87-4DC7-B952-D51EC55216A1}" presName="comp" presStyleCnt="0"/>
      <dgm:spPr/>
    </dgm:pt>
    <dgm:pt modelId="{CEBBE6E1-C718-42ED-9637-7062334EF654}" type="pres">
      <dgm:prSet presAssocID="{56C73BBD-4E87-4DC7-B952-D51EC55216A1}" presName="box" presStyleLbl="node1" presStyleIdx="0" presStyleCnt="5"/>
      <dgm:spPr/>
      <dgm:t>
        <a:bodyPr/>
        <a:lstStyle/>
        <a:p>
          <a:endParaRPr lang="sk-SK"/>
        </a:p>
      </dgm:t>
    </dgm:pt>
    <dgm:pt modelId="{21881876-2B2F-4D2E-B868-7A347788BC3A}" type="pres">
      <dgm:prSet presAssocID="{56C73BBD-4E87-4DC7-B952-D51EC55216A1}" presName="img" presStyleLbl="fgImgPlace1" presStyleIdx="0" presStyleCnt="5" custScaleX="850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5B9F38-AFB7-4FF0-A489-49E376F9E138}" type="pres">
      <dgm:prSet presAssocID="{56C73BBD-4E87-4DC7-B952-D51EC55216A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C141419-2974-4EFC-819D-B9DA1478AA83}" type="pres">
      <dgm:prSet presAssocID="{4AA7E541-4726-4509-965B-0C1FC390A48E}" presName="spacer" presStyleCnt="0"/>
      <dgm:spPr/>
    </dgm:pt>
    <dgm:pt modelId="{8A5A6F63-0234-490F-AB72-1A128E17231E}" type="pres">
      <dgm:prSet presAssocID="{1A3EFBEA-4C7B-4A90-A211-232BD1A5C8E0}" presName="comp" presStyleCnt="0"/>
      <dgm:spPr/>
    </dgm:pt>
    <dgm:pt modelId="{7E6DEA82-D220-40CF-88E9-5B33BA134E14}" type="pres">
      <dgm:prSet presAssocID="{1A3EFBEA-4C7B-4A90-A211-232BD1A5C8E0}" presName="box" presStyleLbl="node1" presStyleIdx="1" presStyleCnt="5"/>
      <dgm:spPr/>
      <dgm:t>
        <a:bodyPr/>
        <a:lstStyle/>
        <a:p>
          <a:endParaRPr lang="sk-SK"/>
        </a:p>
      </dgm:t>
    </dgm:pt>
    <dgm:pt modelId="{7F646D3F-908F-4AC0-A15E-AF4F3114E2F4}" type="pres">
      <dgm:prSet presAssocID="{1A3EFBEA-4C7B-4A90-A211-232BD1A5C8E0}" presName="img" presStyleLbl="fgImgPlace1" presStyleIdx="1" presStyleCnt="5" custScaleX="95391" custLinFactNeighborX="-1" custLinFactNeighborY="1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2D10525-6382-4571-BA4C-D12BE29DE485}" type="pres">
      <dgm:prSet presAssocID="{1A3EFBEA-4C7B-4A90-A211-232BD1A5C8E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1F374F3-515C-4859-A62E-79352EF9D3A4}" type="pres">
      <dgm:prSet presAssocID="{4BCCEDD2-5206-46B2-B6D7-DEA14D021EC3}" presName="spacer" presStyleCnt="0"/>
      <dgm:spPr/>
    </dgm:pt>
    <dgm:pt modelId="{40BA2E2B-12BE-4586-851E-CF8D9AB12FFF}" type="pres">
      <dgm:prSet presAssocID="{7BA4AD9C-8E31-4470-ACC2-031C073CCB3F}" presName="comp" presStyleCnt="0"/>
      <dgm:spPr/>
    </dgm:pt>
    <dgm:pt modelId="{FCC61CEA-E5EC-4029-8A5B-E6D2CA14965E}" type="pres">
      <dgm:prSet presAssocID="{7BA4AD9C-8E31-4470-ACC2-031C073CCB3F}" presName="box" presStyleLbl="node1" presStyleIdx="2" presStyleCnt="5"/>
      <dgm:spPr/>
      <dgm:t>
        <a:bodyPr/>
        <a:lstStyle/>
        <a:p>
          <a:endParaRPr lang="sk-SK"/>
        </a:p>
      </dgm:t>
    </dgm:pt>
    <dgm:pt modelId="{2CAC0A78-E980-4114-9A80-AB539672F885}" type="pres">
      <dgm:prSet presAssocID="{7BA4AD9C-8E31-4470-ACC2-031C073CCB3F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7C7C226-B2A6-4E92-BE27-1A4C09734241}" type="pres">
      <dgm:prSet presAssocID="{7BA4AD9C-8E31-4470-ACC2-031C073CCB3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C9A9857-CD1C-42D6-9998-454628CC20F1}" type="pres">
      <dgm:prSet presAssocID="{F48C82F7-7094-41AE-B7F8-2F54A907BE93}" presName="spacer" presStyleCnt="0"/>
      <dgm:spPr/>
    </dgm:pt>
    <dgm:pt modelId="{C8CE2026-295C-49FB-86CB-61EE68397CFF}" type="pres">
      <dgm:prSet presAssocID="{94108F84-5D52-42B9-B118-3E321C3EC30A}" presName="comp" presStyleCnt="0"/>
      <dgm:spPr/>
    </dgm:pt>
    <dgm:pt modelId="{EA8C8A71-FF88-49AC-867A-42E90C412D8A}" type="pres">
      <dgm:prSet presAssocID="{94108F84-5D52-42B9-B118-3E321C3EC30A}" presName="box" presStyleLbl="node1" presStyleIdx="3" presStyleCnt="5" custLinFactNeighborX="173" custLinFactNeighborY="226"/>
      <dgm:spPr/>
      <dgm:t>
        <a:bodyPr/>
        <a:lstStyle/>
        <a:p>
          <a:endParaRPr lang="sk-SK"/>
        </a:p>
      </dgm:t>
    </dgm:pt>
    <dgm:pt modelId="{498F9A1B-D458-4AB9-B492-2B05BA032513}" type="pres">
      <dgm:prSet presAssocID="{94108F84-5D52-42B9-B118-3E321C3EC30A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600A963-3F08-4454-8D7B-504CE1DBA795}" type="pres">
      <dgm:prSet presAssocID="{94108F84-5D52-42B9-B118-3E321C3EC30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188A302-E08B-4A8C-B46F-65866ACD45B8}" type="pres">
      <dgm:prSet presAssocID="{A2AC13D9-8128-42C4-AF1F-5EEA1151BFAA}" presName="spacer" presStyleCnt="0"/>
      <dgm:spPr/>
    </dgm:pt>
    <dgm:pt modelId="{ECAABCE3-7257-4AD6-93A0-1300CF953BEE}" type="pres">
      <dgm:prSet presAssocID="{0067B8B9-28E0-480B-AE87-64120FEA161C}" presName="comp" presStyleCnt="0"/>
      <dgm:spPr/>
    </dgm:pt>
    <dgm:pt modelId="{0498B1EF-F085-4483-9556-2850646C0665}" type="pres">
      <dgm:prSet presAssocID="{0067B8B9-28E0-480B-AE87-64120FEA161C}" presName="box" presStyleLbl="node1" presStyleIdx="4" presStyleCnt="5"/>
      <dgm:spPr/>
      <dgm:t>
        <a:bodyPr/>
        <a:lstStyle/>
        <a:p>
          <a:endParaRPr lang="sk-SK"/>
        </a:p>
      </dgm:t>
    </dgm:pt>
    <dgm:pt modelId="{58C9818F-65CC-4005-AE71-E6AEA47F41E6}" type="pres">
      <dgm:prSet presAssocID="{0067B8B9-28E0-480B-AE87-64120FEA161C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31705F4-EE7F-4760-9C75-4468D205A292}" type="pres">
      <dgm:prSet presAssocID="{0067B8B9-28E0-480B-AE87-64120FEA161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DD42AA8-B767-4624-9F0B-28D331837526}" type="presOf" srcId="{F5F4C3F2-F7CF-4EAD-B357-A3F1B01D5B45}" destId="{0498B1EF-F085-4483-9556-2850646C0665}" srcOrd="0" destOrd="2" presId="urn:microsoft.com/office/officeart/2005/8/layout/vList4#1"/>
    <dgm:cxn modelId="{16FA41E2-FEF9-4C94-9F3E-4EFD92CE8D22}" srcId="{568A09D0-6FDE-4752-868D-A4F55332C43D}" destId="{56C73BBD-4E87-4DC7-B952-D51EC55216A1}" srcOrd="0" destOrd="0" parTransId="{6571B4F2-FAD7-4791-8294-0F144982FE87}" sibTransId="{4AA7E541-4726-4509-965B-0C1FC390A48E}"/>
    <dgm:cxn modelId="{D47567FE-4024-45CC-87A7-F175B70C83D0}" srcId="{94108F84-5D52-42B9-B118-3E321C3EC30A}" destId="{9D9ACDE6-0564-469C-8F08-D9A9DE9B6C69}" srcOrd="0" destOrd="0" parTransId="{8DB65D06-DDD0-4BFA-A4E0-8F346030E632}" sibTransId="{BF59C387-F9DA-435F-B4E7-F636F5841E64}"/>
    <dgm:cxn modelId="{21187871-A5B7-423E-A679-B3005897550B}" srcId="{94108F84-5D52-42B9-B118-3E321C3EC30A}" destId="{1FDDE004-DE44-485A-9706-06F19A938B45}" srcOrd="1" destOrd="0" parTransId="{2A31A54D-42D8-4F8B-945E-56B00CF4AE53}" sibTransId="{D3DE7757-F129-431A-B496-CD7486ED7336}"/>
    <dgm:cxn modelId="{3029FAF9-4733-492E-86EC-3AAF4425F823}" type="presOf" srcId="{568A09D0-6FDE-4752-868D-A4F55332C43D}" destId="{CDB2E5A4-E36D-4FC1-81F1-83F6DF3ABB7B}" srcOrd="0" destOrd="0" presId="urn:microsoft.com/office/officeart/2005/8/layout/vList4#1"/>
    <dgm:cxn modelId="{1F10B9F5-10BC-4530-9881-BABBF58239DC}" type="presOf" srcId="{1A3EFBEA-4C7B-4A90-A211-232BD1A5C8E0}" destId="{E2D10525-6382-4571-BA4C-D12BE29DE485}" srcOrd="1" destOrd="0" presId="urn:microsoft.com/office/officeart/2005/8/layout/vList4#1"/>
    <dgm:cxn modelId="{60052C8F-BABC-4F9D-9CB1-F8CF6C6A46C2}" srcId="{568A09D0-6FDE-4752-868D-A4F55332C43D}" destId="{7BA4AD9C-8E31-4470-ACC2-031C073CCB3F}" srcOrd="2" destOrd="0" parTransId="{5F531038-A51B-4ADC-AA73-B15F1419CFD4}" sibTransId="{F48C82F7-7094-41AE-B7F8-2F54A907BE93}"/>
    <dgm:cxn modelId="{B91544D7-2015-459D-98A4-948820AD9C29}" type="presOf" srcId="{7BA4AD9C-8E31-4470-ACC2-031C073CCB3F}" destId="{D7C7C226-B2A6-4E92-BE27-1A4C09734241}" srcOrd="1" destOrd="0" presId="urn:microsoft.com/office/officeart/2005/8/layout/vList4#1"/>
    <dgm:cxn modelId="{04B7305E-3AA2-4446-B19F-0A198DFB466D}" type="presOf" srcId="{B8EC6220-D469-46D8-8F35-82432A9D1E89}" destId="{CEBBE6E1-C718-42ED-9637-7062334EF654}" srcOrd="0" destOrd="1" presId="urn:microsoft.com/office/officeart/2005/8/layout/vList4#1"/>
    <dgm:cxn modelId="{A8534470-208D-4F95-B737-1F6167C4686B}" type="presOf" srcId="{0067B8B9-28E0-480B-AE87-64120FEA161C}" destId="{231705F4-EE7F-4760-9C75-4468D205A292}" srcOrd="1" destOrd="0" presId="urn:microsoft.com/office/officeart/2005/8/layout/vList4#1"/>
    <dgm:cxn modelId="{03F361F3-095F-457D-991C-58EE4A1D9464}" type="presOf" srcId="{56C73BBD-4E87-4DC7-B952-D51EC55216A1}" destId="{BA5B9F38-AFB7-4FF0-A489-49E376F9E138}" srcOrd="1" destOrd="0" presId="urn:microsoft.com/office/officeart/2005/8/layout/vList4#1"/>
    <dgm:cxn modelId="{A6B577EC-2157-42D8-A2AD-450254F63956}" type="presOf" srcId="{B8EC6220-D469-46D8-8F35-82432A9D1E89}" destId="{BA5B9F38-AFB7-4FF0-A489-49E376F9E138}" srcOrd="1" destOrd="1" presId="urn:microsoft.com/office/officeart/2005/8/layout/vList4#1"/>
    <dgm:cxn modelId="{EF77F4FE-E2B4-4886-8CE5-7C8984BF9A51}" type="presOf" srcId="{7B531CB2-4814-4899-A1B0-29A8676DB216}" destId="{E2D10525-6382-4571-BA4C-D12BE29DE485}" srcOrd="1" destOrd="2" presId="urn:microsoft.com/office/officeart/2005/8/layout/vList4#1"/>
    <dgm:cxn modelId="{9BF0BE21-244F-42D5-ACD6-23CB7AA6C699}" type="presOf" srcId="{94108F84-5D52-42B9-B118-3E321C3EC30A}" destId="{8600A963-3F08-4454-8D7B-504CE1DBA795}" srcOrd="1" destOrd="0" presId="urn:microsoft.com/office/officeart/2005/8/layout/vList4#1"/>
    <dgm:cxn modelId="{EFBD7D4E-F64B-4F26-BF38-B6B0FC0CEFAD}" type="presOf" srcId="{FD5DBB63-F65F-4F2A-9CD1-FB382B7DB42C}" destId="{231705F4-EE7F-4760-9C75-4468D205A292}" srcOrd="1" destOrd="1" presId="urn:microsoft.com/office/officeart/2005/8/layout/vList4#1"/>
    <dgm:cxn modelId="{A29C728D-7B7C-49F3-8BF9-007271BDF2D8}" type="presOf" srcId="{8D4A20E0-73EE-4B8D-9900-B8A7479E449D}" destId="{E2D10525-6382-4571-BA4C-D12BE29DE485}" srcOrd="1" destOrd="3" presId="urn:microsoft.com/office/officeart/2005/8/layout/vList4#1"/>
    <dgm:cxn modelId="{33981FBC-424F-49ED-935D-35F9ACB04F9B}" type="presOf" srcId="{F5F4C3F2-F7CF-4EAD-B357-A3F1B01D5B45}" destId="{231705F4-EE7F-4760-9C75-4468D205A292}" srcOrd="1" destOrd="2" presId="urn:microsoft.com/office/officeart/2005/8/layout/vList4#1"/>
    <dgm:cxn modelId="{1838372B-C35B-430A-A8E9-FEBF79E66BF3}" type="presOf" srcId="{1A3EFBEA-4C7B-4A90-A211-232BD1A5C8E0}" destId="{7E6DEA82-D220-40CF-88E9-5B33BA134E14}" srcOrd="0" destOrd="0" presId="urn:microsoft.com/office/officeart/2005/8/layout/vList4#1"/>
    <dgm:cxn modelId="{6BBB29A2-5C51-4E5E-8A13-E88E79457434}" type="presOf" srcId="{9D9ACDE6-0564-469C-8F08-D9A9DE9B6C69}" destId="{8600A963-3F08-4454-8D7B-504CE1DBA795}" srcOrd="1" destOrd="1" presId="urn:microsoft.com/office/officeart/2005/8/layout/vList4#1"/>
    <dgm:cxn modelId="{66BBD4A2-32EB-4B62-8BEA-4D7D5D3F1DF4}" srcId="{0067B8B9-28E0-480B-AE87-64120FEA161C}" destId="{FD5DBB63-F65F-4F2A-9CD1-FB382B7DB42C}" srcOrd="0" destOrd="0" parTransId="{BF116DB5-9142-4F26-BA77-90F31443DEF7}" sibTransId="{C022E982-EE5B-4C8B-9883-82AAF312C6BD}"/>
    <dgm:cxn modelId="{C0870FEE-69A8-42D7-9B02-42AD9978BCCD}" srcId="{568A09D0-6FDE-4752-868D-A4F55332C43D}" destId="{0067B8B9-28E0-480B-AE87-64120FEA161C}" srcOrd="4" destOrd="0" parTransId="{C84B4B35-0F48-4CCD-B2D7-60175170C321}" sibTransId="{BC53C91C-82B6-4909-8682-056773F11343}"/>
    <dgm:cxn modelId="{24B05A4E-99E2-4BDF-A639-C56E55DD3EA6}" srcId="{7BA4AD9C-8E31-4470-ACC2-031C073CCB3F}" destId="{5C32FADA-2FAE-4A06-8005-73AFF1BD3D5F}" srcOrd="1" destOrd="0" parTransId="{2B3466E0-706B-46F6-ACF8-ABC9C7BDF23E}" sibTransId="{D13F80BF-6637-471A-8151-3A25EF91A6E6}"/>
    <dgm:cxn modelId="{16E2CBE4-BC29-433A-8737-E6E78E863CA2}" type="presOf" srcId="{8D4A20E0-73EE-4B8D-9900-B8A7479E449D}" destId="{7E6DEA82-D220-40CF-88E9-5B33BA134E14}" srcOrd="0" destOrd="3" presId="urn:microsoft.com/office/officeart/2005/8/layout/vList4#1"/>
    <dgm:cxn modelId="{E7F32E50-40E8-4BFD-ACAD-C2C6F1EDD932}" type="presOf" srcId="{7BA4AD9C-8E31-4470-ACC2-031C073CCB3F}" destId="{FCC61CEA-E5EC-4029-8A5B-E6D2CA14965E}" srcOrd="0" destOrd="0" presId="urn:microsoft.com/office/officeart/2005/8/layout/vList4#1"/>
    <dgm:cxn modelId="{08F189D9-B545-460F-AD11-911D4A1D6DDF}" type="presOf" srcId="{90755120-1992-402E-B503-F7642CC91DAD}" destId="{E2D10525-6382-4571-BA4C-D12BE29DE485}" srcOrd="1" destOrd="1" presId="urn:microsoft.com/office/officeart/2005/8/layout/vList4#1"/>
    <dgm:cxn modelId="{E85687B1-55BA-44B2-AA1F-BAC78501AEB6}" type="presOf" srcId="{1FDDE004-DE44-485A-9706-06F19A938B45}" destId="{8600A963-3F08-4454-8D7B-504CE1DBA795}" srcOrd="1" destOrd="2" presId="urn:microsoft.com/office/officeart/2005/8/layout/vList4#1"/>
    <dgm:cxn modelId="{737EB30C-E248-427D-987E-04A6C3AC9434}" srcId="{56C73BBD-4E87-4DC7-B952-D51EC55216A1}" destId="{B8EC6220-D469-46D8-8F35-82432A9D1E89}" srcOrd="0" destOrd="0" parTransId="{B191B0B7-613D-4A1A-89DC-37C961D5DE27}" sibTransId="{508DD910-101A-4948-8977-0D46E4B6BB42}"/>
    <dgm:cxn modelId="{6FE1F9AF-7F63-45A9-8F01-01B85FC7FC73}" type="presOf" srcId="{873D3A25-4E44-476D-9D52-94D711BB14D8}" destId="{BA5B9F38-AFB7-4FF0-A489-49E376F9E138}" srcOrd="1" destOrd="2" presId="urn:microsoft.com/office/officeart/2005/8/layout/vList4#1"/>
    <dgm:cxn modelId="{FEF6E2FB-53BC-4019-A955-C6D55DB40A4E}" type="presOf" srcId="{56C73BBD-4E87-4DC7-B952-D51EC55216A1}" destId="{CEBBE6E1-C718-42ED-9637-7062334EF654}" srcOrd="0" destOrd="0" presId="urn:microsoft.com/office/officeart/2005/8/layout/vList4#1"/>
    <dgm:cxn modelId="{38C6E6C3-CD03-45F9-85AF-5EC0566AF7E4}" type="presOf" srcId="{DD02CE8E-752F-4812-A147-FCC9B84925D2}" destId="{D7C7C226-B2A6-4E92-BE27-1A4C09734241}" srcOrd="1" destOrd="1" presId="urn:microsoft.com/office/officeart/2005/8/layout/vList4#1"/>
    <dgm:cxn modelId="{5A03E769-59C5-4C61-AAA8-7C106EFAEF30}" type="presOf" srcId="{FD5DBB63-F65F-4F2A-9CD1-FB382B7DB42C}" destId="{0498B1EF-F085-4483-9556-2850646C0665}" srcOrd="0" destOrd="1" presId="urn:microsoft.com/office/officeart/2005/8/layout/vList4#1"/>
    <dgm:cxn modelId="{E73AACAE-3500-4667-98F0-5C2805B9818E}" type="presOf" srcId="{1FDDE004-DE44-485A-9706-06F19A938B45}" destId="{EA8C8A71-FF88-49AC-867A-42E90C412D8A}" srcOrd="0" destOrd="2" presId="urn:microsoft.com/office/officeart/2005/8/layout/vList4#1"/>
    <dgm:cxn modelId="{29DC53D3-97B2-4269-95B6-A2C7EAA84BB2}" type="presOf" srcId="{873D3A25-4E44-476D-9D52-94D711BB14D8}" destId="{CEBBE6E1-C718-42ED-9637-7062334EF654}" srcOrd="0" destOrd="2" presId="urn:microsoft.com/office/officeart/2005/8/layout/vList4#1"/>
    <dgm:cxn modelId="{E75A28D9-F326-474B-9EB8-03E808BB5D41}" srcId="{0067B8B9-28E0-480B-AE87-64120FEA161C}" destId="{F5F4C3F2-F7CF-4EAD-B357-A3F1B01D5B45}" srcOrd="1" destOrd="0" parTransId="{705252C0-854E-41AF-8EB4-AFC2C52F83A6}" sibTransId="{B35168A2-A165-41B8-AE96-614936502ACC}"/>
    <dgm:cxn modelId="{F8461800-09B3-4C72-9717-C26D1AD58D32}" type="presOf" srcId="{5C32FADA-2FAE-4A06-8005-73AFF1BD3D5F}" destId="{D7C7C226-B2A6-4E92-BE27-1A4C09734241}" srcOrd="1" destOrd="2" presId="urn:microsoft.com/office/officeart/2005/8/layout/vList4#1"/>
    <dgm:cxn modelId="{1DC8DE7A-1A15-4AAB-ADCB-85AE93DEF4E9}" srcId="{1A3EFBEA-4C7B-4A90-A211-232BD1A5C8E0}" destId="{8D4A20E0-73EE-4B8D-9900-B8A7479E449D}" srcOrd="2" destOrd="0" parTransId="{C54EF8E1-E569-4A1B-B15E-0B3CB9B30ED5}" sibTransId="{FE9621A9-06A5-46F8-B46E-F5616CF5E0D2}"/>
    <dgm:cxn modelId="{6ED91A6C-337C-4D02-B1CD-2DF19E853504}" type="presOf" srcId="{5C32FADA-2FAE-4A06-8005-73AFF1BD3D5F}" destId="{FCC61CEA-E5EC-4029-8A5B-E6D2CA14965E}" srcOrd="0" destOrd="2" presId="urn:microsoft.com/office/officeart/2005/8/layout/vList4#1"/>
    <dgm:cxn modelId="{EC6799A6-F865-4EFF-A885-F2025CD91436}" type="presOf" srcId="{DD02CE8E-752F-4812-A147-FCC9B84925D2}" destId="{FCC61CEA-E5EC-4029-8A5B-E6D2CA14965E}" srcOrd="0" destOrd="1" presId="urn:microsoft.com/office/officeart/2005/8/layout/vList4#1"/>
    <dgm:cxn modelId="{393D3BE7-476D-4F95-A2D2-DD0762B112B8}" type="presOf" srcId="{94108F84-5D52-42B9-B118-3E321C3EC30A}" destId="{EA8C8A71-FF88-49AC-867A-42E90C412D8A}" srcOrd="0" destOrd="0" presId="urn:microsoft.com/office/officeart/2005/8/layout/vList4#1"/>
    <dgm:cxn modelId="{AB6CE663-958D-41AA-8FB7-74553A823220}" srcId="{7BA4AD9C-8E31-4470-ACC2-031C073CCB3F}" destId="{DD02CE8E-752F-4812-A147-FCC9B84925D2}" srcOrd="0" destOrd="0" parTransId="{4AFA036D-32EB-4BDF-AD4D-7C804C7B52C6}" sibTransId="{EF5C6A19-C09A-4CBA-BEEA-65657F1D9466}"/>
    <dgm:cxn modelId="{4EBDCABF-39C2-4005-85F4-A704FE406722}" type="presOf" srcId="{90755120-1992-402E-B503-F7642CC91DAD}" destId="{7E6DEA82-D220-40CF-88E9-5B33BA134E14}" srcOrd="0" destOrd="1" presId="urn:microsoft.com/office/officeart/2005/8/layout/vList4#1"/>
    <dgm:cxn modelId="{EF28427B-0F24-4804-9CD5-CAB3D89CEB1C}" type="presOf" srcId="{0067B8B9-28E0-480B-AE87-64120FEA161C}" destId="{0498B1EF-F085-4483-9556-2850646C0665}" srcOrd="0" destOrd="0" presId="urn:microsoft.com/office/officeart/2005/8/layout/vList4#1"/>
    <dgm:cxn modelId="{4E09D6F6-3889-49E8-9FFE-E8612705AA31}" srcId="{1A3EFBEA-4C7B-4A90-A211-232BD1A5C8E0}" destId="{90755120-1992-402E-B503-F7642CC91DAD}" srcOrd="0" destOrd="0" parTransId="{F1059837-8528-499C-AC94-9589F0A18E03}" sibTransId="{1A325944-E731-4E56-B91F-5CB887CE7836}"/>
    <dgm:cxn modelId="{413F60C0-8B7A-4518-9EC5-30FB710B0FE0}" srcId="{568A09D0-6FDE-4752-868D-A4F55332C43D}" destId="{94108F84-5D52-42B9-B118-3E321C3EC30A}" srcOrd="3" destOrd="0" parTransId="{7A9183D3-4BD9-4D93-AD48-1108257EFA1B}" sibTransId="{A2AC13D9-8128-42C4-AF1F-5EEA1151BFAA}"/>
    <dgm:cxn modelId="{831D3D9A-B7B3-48F3-9DB5-6BA2E821E4D5}" srcId="{56C73BBD-4E87-4DC7-B952-D51EC55216A1}" destId="{873D3A25-4E44-476D-9D52-94D711BB14D8}" srcOrd="1" destOrd="0" parTransId="{DCCDCD6A-624F-42EA-9098-AC2F072230A0}" sibTransId="{5190FEEF-670B-4135-84E4-BD396AA72CB3}"/>
    <dgm:cxn modelId="{878DF61D-4CA8-45DA-9E6C-BBAC388A850E}" srcId="{1A3EFBEA-4C7B-4A90-A211-232BD1A5C8E0}" destId="{7B531CB2-4814-4899-A1B0-29A8676DB216}" srcOrd="1" destOrd="0" parTransId="{9794FA7E-C6EB-417A-B62B-A4CA4C44E44C}" sibTransId="{E40ED0A4-5D13-4911-890C-5DD363EA9B79}"/>
    <dgm:cxn modelId="{D9AAC7D5-6B41-4CB6-9F30-F1980EBE9FDD}" srcId="{568A09D0-6FDE-4752-868D-A4F55332C43D}" destId="{1A3EFBEA-4C7B-4A90-A211-232BD1A5C8E0}" srcOrd="1" destOrd="0" parTransId="{46599B9A-06F0-4AAB-B014-1A8B71EE0095}" sibTransId="{4BCCEDD2-5206-46B2-B6D7-DEA14D021EC3}"/>
    <dgm:cxn modelId="{4D3286E5-0B68-4FB3-A763-706829A1CB2F}" type="presOf" srcId="{9D9ACDE6-0564-469C-8F08-D9A9DE9B6C69}" destId="{EA8C8A71-FF88-49AC-867A-42E90C412D8A}" srcOrd="0" destOrd="1" presId="urn:microsoft.com/office/officeart/2005/8/layout/vList4#1"/>
    <dgm:cxn modelId="{F70296C9-743E-48AE-A122-2EFF48409F1C}" type="presOf" srcId="{7B531CB2-4814-4899-A1B0-29A8676DB216}" destId="{7E6DEA82-D220-40CF-88E9-5B33BA134E14}" srcOrd="0" destOrd="2" presId="urn:microsoft.com/office/officeart/2005/8/layout/vList4#1"/>
    <dgm:cxn modelId="{AB6F51B5-C5AE-482B-869A-9D3AA8CC632B}" type="presParOf" srcId="{CDB2E5A4-E36D-4FC1-81F1-83F6DF3ABB7B}" destId="{BC31AF40-6B2B-4B6F-B63C-E2DE698582B7}" srcOrd="0" destOrd="0" presId="urn:microsoft.com/office/officeart/2005/8/layout/vList4#1"/>
    <dgm:cxn modelId="{D496F082-9BA1-4695-B5FC-9FAC115050AA}" type="presParOf" srcId="{BC31AF40-6B2B-4B6F-B63C-E2DE698582B7}" destId="{CEBBE6E1-C718-42ED-9637-7062334EF654}" srcOrd="0" destOrd="0" presId="urn:microsoft.com/office/officeart/2005/8/layout/vList4#1"/>
    <dgm:cxn modelId="{76092B7B-A21A-4852-BC6F-5091ADF478AC}" type="presParOf" srcId="{BC31AF40-6B2B-4B6F-B63C-E2DE698582B7}" destId="{21881876-2B2F-4D2E-B868-7A347788BC3A}" srcOrd="1" destOrd="0" presId="urn:microsoft.com/office/officeart/2005/8/layout/vList4#1"/>
    <dgm:cxn modelId="{B5AC715B-9BB7-42C3-B40A-F69AD7DAC861}" type="presParOf" srcId="{BC31AF40-6B2B-4B6F-B63C-E2DE698582B7}" destId="{BA5B9F38-AFB7-4FF0-A489-49E376F9E138}" srcOrd="2" destOrd="0" presId="urn:microsoft.com/office/officeart/2005/8/layout/vList4#1"/>
    <dgm:cxn modelId="{F91B9CB6-9547-46C5-8619-7FA6D26DBF80}" type="presParOf" srcId="{CDB2E5A4-E36D-4FC1-81F1-83F6DF3ABB7B}" destId="{DC141419-2974-4EFC-819D-B9DA1478AA83}" srcOrd="1" destOrd="0" presId="urn:microsoft.com/office/officeart/2005/8/layout/vList4#1"/>
    <dgm:cxn modelId="{730CA1DD-4665-4FC1-BCAA-730F1C8D09F4}" type="presParOf" srcId="{CDB2E5A4-E36D-4FC1-81F1-83F6DF3ABB7B}" destId="{8A5A6F63-0234-490F-AB72-1A128E17231E}" srcOrd="2" destOrd="0" presId="urn:microsoft.com/office/officeart/2005/8/layout/vList4#1"/>
    <dgm:cxn modelId="{8CAAF0B3-426F-47AA-8B3E-93E19C7B9145}" type="presParOf" srcId="{8A5A6F63-0234-490F-AB72-1A128E17231E}" destId="{7E6DEA82-D220-40CF-88E9-5B33BA134E14}" srcOrd="0" destOrd="0" presId="urn:microsoft.com/office/officeart/2005/8/layout/vList4#1"/>
    <dgm:cxn modelId="{87862163-466D-4C4F-8490-DAD3D601C5BB}" type="presParOf" srcId="{8A5A6F63-0234-490F-AB72-1A128E17231E}" destId="{7F646D3F-908F-4AC0-A15E-AF4F3114E2F4}" srcOrd="1" destOrd="0" presId="urn:microsoft.com/office/officeart/2005/8/layout/vList4#1"/>
    <dgm:cxn modelId="{83D38BC2-A819-4F74-B4F6-C4233E89D061}" type="presParOf" srcId="{8A5A6F63-0234-490F-AB72-1A128E17231E}" destId="{E2D10525-6382-4571-BA4C-D12BE29DE485}" srcOrd="2" destOrd="0" presId="urn:microsoft.com/office/officeart/2005/8/layout/vList4#1"/>
    <dgm:cxn modelId="{C0F51FC8-2739-4976-8C46-1A61C00D88E3}" type="presParOf" srcId="{CDB2E5A4-E36D-4FC1-81F1-83F6DF3ABB7B}" destId="{21F374F3-515C-4859-A62E-79352EF9D3A4}" srcOrd="3" destOrd="0" presId="urn:microsoft.com/office/officeart/2005/8/layout/vList4#1"/>
    <dgm:cxn modelId="{82D66332-D356-4B29-847C-350EE4B099C9}" type="presParOf" srcId="{CDB2E5A4-E36D-4FC1-81F1-83F6DF3ABB7B}" destId="{40BA2E2B-12BE-4586-851E-CF8D9AB12FFF}" srcOrd="4" destOrd="0" presId="urn:microsoft.com/office/officeart/2005/8/layout/vList4#1"/>
    <dgm:cxn modelId="{186CFB45-F356-4029-AE23-6630F32C6426}" type="presParOf" srcId="{40BA2E2B-12BE-4586-851E-CF8D9AB12FFF}" destId="{FCC61CEA-E5EC-4029-8A5B-E6D2CA14965E}" srcOrd="0" destOrd="0" presId="urn:microsoft.com/office/officeart/2005/8/layout/vList4#1"/>
    <dgm:cxn modelId="{9A88E252-4F48-448D-A154-B7A0C83348BD}" type="presParOf" srcId="{40BA2E2B-12BE-4586-851E-CF8D9AB12FFF}" destId="{2CAC0A78-E980-4114-9A80-AB539672F885}" srcOrd="1" destOrd="0" presId="urn:microsoft.com/office/officeart/2005/8/layout/vList4#1"/>
    <dgm:cxn modelId="{494027B3-5493-4BB4-AD2D-9EF458346CBB}" type="presParOf" srcId="{40BA2E2B-12BE-4586-851E-CF8D9AB12FFF}" destId="{D7C7C226-B2A6-4E92-BE27-1A4C09734241}" srcOrd="2" destOrd="0" presId="urn:microsoft.com/office/officeart/2005/8/layout/vList4#1"/>
    <dgm:cxn modelId="{8389DB01-8951-409F-8A0F-39F0644443AA}" type="presParOf" srcId="{CDB2E5A4-E36D-4FC1-81F1-83F6DF3ABB7B}" destId="{AC9A9857-CD1C-42D6-9998-454628CC20F1}" srcOrd="5" destOrd="0" presId="urn:microsoft.com/office/officeart/2005/8/layout/vList4#1"/>
    <dgm:cxn modelId="{41CEDD7F-6DBD-453C-9F66-BB7626DE5851}" type="presParOf" srcId="{CDB2E5A4-E36D-4FC1-81F1-83F6DF3ABB7B}" destId="{C8CE2026-295C-49FB-86CB-61EE68397CFF}" srcOrd="6" destOrd="0" presId="urn:microsoft.com/office/officeart/2005/8/layout/vList4#1"/>
    <dgm:cxn modelId="{8802AD3B-5E36-4B07-8886-2D34A8CE7F4F}" type="presParOf" srcId="{C8CE2026-295C-49FB-86CB-61EE68397CFF}" destId="{EA8C8A71-FF88-49AC-867A-42E90C412D8A}" srcOrd="0" destOrd="0" presId="urn:microsoft.com/office/officeart/2005/8/layout/vList4#1"/>
    <dgm:cxn modelId="{BC3EF74B-6989-4C31-AE38-3AEBE1DD36EF}" type="presParOf" srcId="{C8CE2026-295C-49FB-86CB-61EE68397CFF}" destId="{498F9A1B-D458-4AB9-B492-2B05BA032513}" srcOrd="1" destOrd="0" presId="urn:microsoft.com/office/officeart/2005/8/layout/vList4#1"/>
    <dgm:cxn modelId="{F6CB93EA-16AD-4103-B396-CFA87ED654CF}" type="presParOf" srcId="{C8CE2026-295C-49FB-86CB-61EE68397CFF}" destId="{8600A963-3F08-4454-8D7B-504CE1DBA795}" srcOrd="2" destOrd="0" presId="urn:microsoft.com/office/officeart/2005/8/layout/vList4#1"/>
    <dgm:cxn modelId="{9BEC056F-ED78-4F9D-BB5F-E31940EC774E}" type="presParOf" srcId="{CDB2E5A4-E36D-4FC1-81F1-83F6DF3ABB7B}" destId="{0188A302-E08B-4A8C-B46F-65866ACD45B8}" srcOrd="7" destOrd="0" presId="urn:microsoft.com/office/officeart/2005/8/layout/vList4#1"/>
    <dgm:cxn modelId="{356919A2-F5F0-4C9D-B379-E0A2F881185F}" type="presParOf" srcId="{CDB2E5A4-E36D-4FC1-81F1-83F6DF3ABB7B}" destId="{ECAABCE3-7257-4AD6-93A0-1300CF953BEE}" srcOrd="8" destOrd="0" presId="urn:microsoft.com/office/officeart/2005/8/layout/vList4#1"/>
    <dgm:cxn modelId="{7327E38C-EE27-4C2F-A89B-9F92B53E6035}" type="presParOf" srcId="{ECAABCE3-7257-4AD6-93A0-1300CF953BEE}" destId="{0498B1EF-F085-4483-9556-2850646C0665}" srcOrd="0" destOrd="0" presId="urn:microsoft.com/office/officeart/2005/8/layout/vList4#1"/>
    <dgm:cxn modelId="{C7EC2BDC-90BB-45D5-8CC0-F2A4DE938A79}" type="presParOf" srcId="{ECAABCE3-7257-4AD6-93A0-1300CF953BEE}" destId="{58C9818F-65CC-4005-AE71-E6AEA47F41E6}" srcOrd="1" destOrd="0" presId="urn:microsoft.com/office/officeart/2005/8/layout/vList4#1"/>
    <dgm:cxn modelId="{C80D9374-82F5-4428-86F3-F77C8B00795A}" type="presParOf" srcId="{ECAABCE3-7257-4AD6-93A0-1300CF953BEE}" destId="{231705F4-EE7F-4760-9C75-4468D205A292}" srcOrd="2" destOrd="0" presId="urn:microsoft.com/office/officeart/2005/8/layout/vList4#1"/>
  </dgm:cxnLst>
  <dgm:bg>
    <a:solidFill>
      <a:schemeClr val="tx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2B75DB-CFC6-4415-B7A4-6D0B4F772963}" type="doc">
      <dgm:prSet loTypeId="urn:microsoft.com/office/officeart/2005/8/layout/vList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95036170-049A-473E-B3CB-F956976082C3}">
      <dgm:prSet phldrT="[Text]"/>
      <dgm:spPr>
        <a:solidFill>
          <a:srgbClr val="FF3300"/>
        </a:solidFill>
      </dgm:spPr>
      <dgm:t>
        <a:bodyPr/>
        <a:lstStyle/>
        <a:p>
          <a:r>
            <a:rPr lang="hu-HU" b="1" dirty="0" smtClean="0">
              <a:solidFill>
                <a:srgbClr val="FFFF00"/>
              </a:solidFill>
            </a:rPr>
            <a:t>Cseppfertőzés, pl. köhögés, tüsszentés. </a:t>
          </a:r>
          <a:endParaRPr lang="sk-SK" b="1" dirty="0">
            <a:solidFill>
              <a:srgbClr val="FFFF00"/>
            </a:solidFill>
          </a:endParaRPr>
        </a:p>
      </dgm:t>
    </dgm:pt>
    <dgm:pt modelId="{9FBEFCE8-5E49-476D-B102-C5238E7B85AA}" type="parTrans" cxnId="{460ED87E-2C17-470B-A9F1-91BAB488917E}">
      <dgm:prSet/>
      <dgm:spPr/>
      <dgm:t>
        <a:bodyPr/>
        <a:lstStyle/>
        <a:p>
          <a:endParaRPr lang="sk-SK"/>
        </a:p>
      </dgm:t>
    </dgm:pt>
    <dgm:pt modelId="{6D31F55C-90A6-4C0C-8823-C6733AC1225D}" type="sibTrans" cxnId="{460ED87E-2C17-470B-A9F1-91BAB488917E}">
      <dgm:prSet/>
      <dgm:spPr/>
      <dgm:t>
        <a:bodyPr/>
        <a:lstStyle/>
        <a:p>
          <a:endParaRPr lang="sk-SK"/>
        </a:p>
      </dgm:t>
    </dgm:pt>
    <dgm:pt modelId="{4349989A-C674-4DB6-9A69-FA5214A20987}">
      <dgm:prSet phldrT="[Text]"/>
      <dgm:spPr>
        <a:solidFill>
          <a:srgbClr val="00FF00"/>
        </a:solidFill>
      </dgm:spPr>
      <dgm:t>
        <a:bodyPr/>
        <a:lstStyle/>
        <a:p>
          <a:r>
            <a:rPr lang="hu-HU" b="1" dirty="0" smtClean="0">
              <a:solidFill>
                <a:srgbClr val="FFFF00"/>
              </a:solidFill>
            </a:rPr>
            <a:t>Vírusokkal</a:t>
          </a:r>
          <a:endParaRPr lang="sk-SK" b="1" dirty="0">
            <a:solidFill>
              <a:srgbClr val="FFFF00"/>
            </a:solidFill>
          </a:endParaRPr>
        </a:p>
      </dgm:t>
    </dgm:pt>
    <dgm:pt modelId="{7C6D4A16-BFFA-4FF2-BE62-C70FF638A0CE}" type="parTrans" cxnId="{18C5F831-C5C9-4525-9398-EB42745BDA9F}">
      <dgm:prSet/>
      <dgm:spPr/>
      <dgm:t>
        <a:bodyPr/>
        <a:lstStyle/>
        <a:p>
          <a:endParaRPr lang="sk-SK"/>
        </a:p>
      </dgm:t>
    </dgm:pt>
    <dgm:pt modelId="{D9DBAFB9-26BE-47D7-9D94-55780A5EAEBE}" type="sibTrans" cxnId="{18C5F831-C5C9-4525-9398-EB42745BDA9F}">
      <dgm:prSet/>
      <dgm:spPr/>
      <dgm:t>
        <a:bodyPr/>
        <a:lstStyle/>
        <a:p>
          <a:endParaRPr lang="sk-SK"/>
        </a:p>
      </dgm:t>
    </dgm:pt>
    <dgm:pt modelId="{FBBF1B41-BE2B-4B04-8028-16EE153EAC97}">
      <dgm:prSet phldrT="[Text]"/>
      <dgm:spPr>
        <a:solidFill>
          <a:srgbClr val="FFFF00"/>
        </a:solidFill>
      </dgm:spPr>
      <dgm:t>
        <a:bodyPr/>
        <a:lstStyle/>
        <a:p>
          <a:r>
            <a:rPr lang="hu-HU" b="1" dirty="0" smtClean="0">
              <a:solidFill>
                <a:srgbClr val="FF0000"/>
              </a:solidFill>
            </a:rPr>
            <a:t>Mosatlan kéz WC használat után (sárgaság – hepatitis)</a:t>
          </a:r>
        </a:p>
      </dgm:t>
    </dgm:pt>
    <dgm:pt modelId="{F8117F05-7DD5-40B3-B1EB-AACCAAF51EF2}" type="parTrans" cxnId="{FA2AA79E-5BF8-42A7-AE36-73418DD82885}">
      <dgm:prSet/>
      <dgm:spPr/>
      <dgm:t>
        <a:bodyPr/>
        <a:lstStyle/>
        <a:p>
          <a:endParaRPr lang="sk-SK"/>
        </a:p>
      </dgm:t>
    </dgm:pt>
    <dgm:pt modelId="{185C0B7B-DE56-489D-AE69-32C30AAB0974}" type="sibTrans" cxnId="{FA2AA79E-5BF8-42A7-AE36-73418DD82885}">
      <dgm:prSet/>
      <dgm:spPr/>
      <dgm:t>
        <a:bodyPr/>
        <a:lstStyle/>
        <a:p>
          <a:endParaRPr lang="sk-SK"/>
        </a:p>
      </dgm:t>
    </dgm:pt>
    <dgm:pt modelId="{60FB2ED7-030C-4AE5-923A-063F38898821}">
      <dgm:prSet phldrT="[Text]"/>
      <dgm:spPr>
        <a:solidFill>
          <a:srgbClr val="00B0F0"/>
        </a:solidFill>
      </dgm:spPr>
      <dgm:t>
        <a:bodyPr/>
        <a:lstStyle/>
        <a:p>
          <a:r>
            <a:rPr lang="hu-HU" b="1" dirty="0" smtClean="0">
              <a:solidFill>
                <a:schemeClr val="bg1">
                  <a:lumMod val="20000"/>
                  <a:lumOff val="80000"/>
                </a:schemeClr>
              </a:solidFill>
            </a:rPr>
            <a:t>Fertőzés csókkal, bőrsérüléssel, idegen személyek tárgyainak használatával, pl. törülköző. </a:t>
          </a:r>
          <a:endParaRPr lang="sk-SK" b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57DC701D-F8B4-444E-BD53-43C43371E825}" type="parTrans" cxnId="{5FF8418B-F23B-4262-A45D-52ED3545FF49}">
      <dgm:prSet/>
      <dgm:spPr/>
      <dgm:t>
        <a:bodyPr/>
        <a:lstStyle/>
        <a:p>
          <a:endParaRPr lang="sk-SK"/>
        </a:p>
      </dgm:t>
    </dgm:pt>
    <dgm:pt modelId="{F1DEE3A6-84F7-43BD-87A2-4AD563C20BF4}" type="sibTrans" cxnId="{5FF8418B-F23B-4262-A45D-52ED3545FF49}">
      <dgm:prSet/>
      <dgm:spPr/>
      <dgm:t>
        <a:bodyPr/>
        <a:lstStyle/>
        <a:p>
          <a:endParaRPr lang="sk-SK"/>
        </a:p>
      </dgm:t>
    </dgm:pt>
    <dgm:pt modelId="{DFF620CF-9669-4830-BC0A-D1FB5C8DF073}">
      <dgm:prSet phldrT="[Text]"/>
      <dgm:spPr>
        <a:solidFill>
          <a:srgbClr val="FF0066"/>
        </a:solidFill>
      </dgm:spPr>
      <dgm:t>
        <a:bodyPr/>
        <a:lstStyle/>
        <a:p>
          <a:r>
            <a:rPr lang="hu-HU" b="1" dirty="0" smtClean="0">
              <a:solidFill>
                <a:srgbClr val="00FF00"/>
              </a:solidFill>
            </a:rPr>
            <a:t>Nemi közösülés. </a:t>
          </a:r>
          <a:endParaRPr lang="sk-SK" b="1" dirty="0">
            <a:solidFill>
              <a:srgbClr val="00FF00"/>
            </a:solidFill>
          </a:endParaRPr>
        </a:p>
      </dgm:t>
    </dgm:pt>
    <dgm:pt modelId="{24B6E819-3A49-47FE-8CF2-76FDDC7EACE5}" type="parTrans" cxnId="{29058221-A9AD-468C-A51C-5B7C765AA5F4}">
      <dgm:prSet/>
      <dgm:spPr/>
      <dgm:t>
        <a:bodyPr/>
        <a:lstStyle/>
        <a:p>
          <a:endParaRPr lang="sk-SK"/>
        </a:p>
      </dgm:t>
    </dgm:pt>
    <dgm:pt modelId="{AE7199BB-5462-4261-90CA-215EBF7FA324}" type="sibTrans" cxnId="{29058221-A9AD-468C-A51C-5B7C765AA5F4}">
      <dgm:prSet/>
      <dgm:spPr/>
      <dgm:t>
        <a:bodyPr/>
        <a:lstStyle/>
        <a:p>
          <a:endParaRPr lang="sk-SK"/>
        </a:p>
      </dgm:t>
    </dgm:pt>
    <dgm:pt modelId="{37FA397C-4A18-40EF-9448-8205394802DF}">
      <dgm:prSet/>
      <dgm:spPr>
        <a:solidFill>
          <a:srgbClr val="7030A0"/>
        </a:solidFill>
      </dgm:spPr>
      <dgm:t>
        <a:bodyPr/>
        <a:lstStyle/>
        <a:p>
          <a:r>
            <a:rPr lang="hu-HU" b="1" dirty="0" smtClean="0">
              <a:solidFill>
                <a:srgbClr val="FFFF00"/>
              </a:solidFill>
            </a:rPr>
            <a:t>Rossz higiéniai állapotok, pl. rossz minőségű víz. </a:t>
          </a:r>
          <a:endParaRPr lang="sk-SK" b="1" dirty="0">
            <a:solidFill>
              <a:srgbClr val="FFFF00"/>
            </a:solidFill>
          </a:endParaRPr>
        </a:p>
      </dgm:t>
    </dgm:pt>
    <dgm:pt modelId="{525B04EC-A6A4-4E11-AC00-E9DD2ED66DA3}" type="parTrans" cxnId="{5A2214CD-868A-42D2-A555-CEA7EE631432}">
      <dgm:prSet/>
      <dgm:spPr/>
      <dgm:t>
        <a:bodyPr/>
        <a:lstStyle/>
        <a:p>
          <a:endParaRPr lang="sk-SK"/>
        </a:p>
      </dgm:t>
    </dgm:pt>
    <dgm:pt modelId="{BD1C8FCA-2096-474F-98F8-CA63DD9CF8C5}" type="sibTrans" cxnId="{5A2214CD-868A-42D2-A555-CEA7EE631432}">
      <dgm:prSet/>
      <dgm:spPr/>
      <dgm:t>
        <a:bodyPr/>
        <a:lstStyle/>
        <a:p>
          <a:endParaRPr lang="sk-SK"/>
        </a:p>
      </dgm:t>
    </dgm:pt>
    <dgm:pt modelId="{8AF0F20D-D054-4BD7-A143-1CD29682ADD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b="1" dirty="0" smtClean="0">
              <a:solidFill>
                <a:schemeClr val="bg2"/>
              </a:solidFill>
            </a:rPr>
            <a:t>Romlott élelmiszerek. </a:t>
          </a:r>
          <a:endParaRPr lang="sk-SK" b="1" dirty="0">
            <a:solidFill>
              <a:schemeClr val="bg2"/>
            </a:solidFill>
          </a:endParaRPr>
        </a:p>
      </dgm:t>
    </dgm:pt>
    <dgm:pt modelId="{C1464B6A-C74D-474E-85C0-54189A774AAD}" type="parTrans" cxnId="{7BA272A4-33E6-483B-B8A8-FAC33819DB99}">
      <dgm:prSet/>
      <dgm:spPr/>
      <dgm:t>
        <a:bodyPr/>
        <a:lstStyle/>
        <a:p>
          <a:endParaRPr lang="sk-SK"/>
        </a:p>
      </dgm:t>
    </dgm:pt>
    <dgm:pt modelId="{2F1E30BE-94B1-49F1-9E31-06FA5E1091D1}" type="sibTrans" cxnId="{7BA272A4-33E6-483B-B8A8-FAC33819DB99}">
      <dgm:prSet/>
      <dgm:spPr/>
      <dgm:t>
        <a:bodyPr/>
        <a:lstStyle/>
        <a:p>
          <a:endParaRPr lang="sk-SK"/>
        </a:p>
      </dgm:t>
    </dgm:pt>
    <dgm:pt modelId="{AA30C818-1412-40D1-98D8-D670671838B5}" type="pres">
      <dgm:prSet presAssocID="{4C2B75DB-CFC6-4415-B7A4-6D0B4F7729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00509CB-5A8C-4463-BEF7-EE5A79C360DD}" type="pres">
      <dgm:prSet presAssocID="{95036170-049A-473E-B3CB-F956976082C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9F15677-3D62-44A0-931B-F694C6941B65}" type="pres">
      <dgm:prSet presAssocID="{6D31F55C-90A6-4C0C-8823-C6733AC1225D}" presName="spacer" presStyleCnt="0"/>
      <dgm:spPr/>
    </dgm:pt>
    <dgm:pt modelId="{090997E3-BFFD-4951-BCC0-9A7B488E1ED0}" type="pres">
      <dgm:prSet presAssocID="{4349989A-C674-4DB6-9A69-FA5214A2098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4C384ED-A389-4B34-AFDA-B22C0B9034DD}" type="pres">
      <dgm:prSet presAssocID="{D9DBAFB9-26BE-47D7-9D94-55780A5EAEBE}" presName="spacer" presStyleCnt="0"/>
      <dgm:spPr/>
    </dgm:pt>
    <dgm:pt modelId="{86935CA2-6F26-4DDE-841C-E8CB4FD1D0D7}" type="pres">
      <dgm:prSet presAssocID="{FBBF1B41-BE2B-4B04-8028-16EE153EAC9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E2FFA12-6B07-41BB-997C-4D66170B169A}" type="pres">
      <dgm:prSet presAssocID="{185C0B7B-DE56-489D-AE69-32C30AAB0974}" presName="spacer" presStyleCnt="0"/>
      <dgm:spPr/>
    </dgm:pt>
    <dgm:pt modelId="{58B92EB4-CE24-4A15-A8DE-B12EDC6A5550}" type="pres">
      <dgm:prSet presAssocID="{60FB2ED7-030C-4AE5-923A-063F3889882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C5F0690-98F7-46A3-A6D5-F0811E0CD4A7}" type="pres">
      <dgm:prSet presAssocID="{F1DEE3A6-84F7-43BD-87A2-4AD563C20BF4}" presName="spacer" presStyleCnt="0"/>
      <dgm:spPr/>
    </dgm:pt>
    <dgm:pt modelId="{DEDF5238-B3FE-4B26-8EED-3EDD937B644D}" type="pres">
      <dgm:prSet presAssocID="{37FA397C-4A18-40EF-9448-8205394802D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122A8BA-8A10-43D3-B294-E5FAC43ABD8C}" type="pres">
      <dgm:prSet presAssocID="{BD1C8FCA-2096-474F-98F8-CA63DD9CF8C5}" presName="spacer" presStyleCnt="0"/>
      <dgm:spPr/>
    </dgm:pt>
    <dgm:pt modelId="{07F34F34-F6ED-4763-BEDC-F23E77B5EAA1}" type="pres">
      <dgm:prSet presAssocID="{8AF0F20D-D054-4BD7-A143-1CD29682ADD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5BA83C1-2F82-4601-A67A-B460CC187D90}" type="pres">
      <dgm:prSet presAssocID="{2F1E30BE-94B1-49F1-9E31-06FA5E1091D1}" presName="spacer" presStyleCnt="0"/>
      <dgm:spPr/>
    </dgm:pt>
    <dgm:pt modelId="{260DDF5B-E17F-4870-8488-3C90E3E3C811}" type="pres">
      <dgm:prSet presAssocID="{DFF620CF-9669-4830-BC0A-D1FB5C8DF07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FF8418B-F23B-4262-A45D-52ED3545FF49}" srcId="{4C2B75DB-CFC6-4415-B7A4-6D0B4F772963}" destId="{60FB2ED7-030C-4AE5-923A-063F38898821}" srcOrd="3" destOrd="0" parTransId="{57DC701D-F8B4-444E-BD53-43C43371E825}" sibTransId="{F1DEE3A6-84F7-43BD-87A2-4AD563C20BF4}"/>
    <dgm:cxn modelId="{460ED87E-2C17-470B-A9F1-91BAB488917E}" srcId="{4C2B75DB-CFC6-4415-B7A4-6D0B4F772963}" destId="{95036170-049A-473E-B3CB-F956976082C3}" srcOrd="0" destOrd="0" parTransId="{9FBEFCE8-5E49-476D-B102-C5238E7B85AA}" sibTransId="{6D31F55C-90A6-4C0C-8823-C6733AC1225D}"/>
    <dgm:cxn modelId="{1E795F87-182F-48AC-A97A-EA90E155610F}" type="presOf" srcId="{37FA397C-4A18-40EF-9448-8205394802DF}" destId="{DEDF5238-B3FE-4B26-8EED-3EDD937B644D}" srcOrd="0" destOrd="0" presId="urn:microsoft.com/office/officeart/2005/8/layout/vList2"/>
    <dgm:cxn modelId="{A6506291-593F-4341-864A-15447D69A500}" type="presOf" srcId="{60FB2ED7-030C-4AE5-923A-063F38898821}" destId="{58B92EB4-CE24-4A15-A8DE-B12EDC6A5550}" srcOrd="0" destOrd="0" presId="urn:microsoft.com/office/officeart/2005/8/layout/vList2"/>
    <dgm:cxn modelId="{2AD32202-3D68-4255-825E-6D73C5F28DB7}" type="presOf" srcId="{8AF0F20D-D054-4BD7-A143-1CD29682ADDA}" destId="{07F34F34-F6ED-4763-BEDC-F23E77B5EAA1}" srcOrd="0" destOrd="0" presId="urn:microsoft.com/office/officeart/2005/8/layout/vList2"/>
    <dgm:cxn modelId="{E76ADE6C-51E4-4FBD-A14B-AC5A54ED91FD}" type="presOf" srcId="{4349989A-C674-4DB6-9A69-FA5214A20987}" destId="{090997E3-BFFD-4951-BCC0-9A7B488E1ED0}" srcOrd="0" destOrd="0" presId="urn:microsoft.com/office/officeart/2005/8/layout/vList2"/>
    <dgm:cxn modelId="{18C5F831-C5C9-4525-9398-EB42745BDA9F}" srcId="{4C2B75DB-CFC6-4415-B7A4-6D0B4F772963}" destId="{4349989A-C674-4DB6-9A69-FA5214A20987}" srcOrd="1" destOrd="0" parTransId="{7C6D4A16-BFFA-4FF2-BE62-C70FF638A0CE}" sibTransId="{D9DBAFB9-26BE-47D7-9D94-55780A5EAEBE}"/>
    <dgm:cxn modelId="{FA2AA79E-5BF8-42A7-AE36-73418DD82885}" srcId="{4C2B75DB-CFC6-4415-B7A4-6D0B4F772963}" destId="{FBBF1B41-BE2B-4B04-8028-16EE153EAC97}" srcOrd="2" destOrd="0" parTransId="{F8117F05-7DD5-40B3-B1EB-AACCAAF51EF2}" sibTransId="{185C0B7B-DE56-489D-AE69-32C30AAB0974}"/>
    <dgm:cxn modelId="{29058221-A9AD-468C-A51C-5B7C765AA5F4}" srcId="{4C2B75DB-CFC6-4415-B7A4-6D0B4F772963}" destId="{DFF620CF-9669-4830-BC0A-D1FB5C8DF073}" srcOrd="6" destOrd="0" parTransId="{24B6E819-3A49-47FE-8CF2-76FDDC7EACE5}" sibTransId="{AE7199BB-5462-4261-90CA-215EBF7FA324}"/>
    <dgm:cxn modelId="{6C3DEAEC-4F75-44C3-B32A-9B85607CAD24}" type="presOf" srcId="{95036170-049A-473E-B3CB-F956976082C3}" destId="{500509CB-5A8C-4463-BEF7-EE5A79C360DD}" srcOrd="0" destOrd="0" presId="urn:microsoft.com/office/officeart/2005/8/layout/vList2"/>
    <dgm:cxn modelId="{C0AF5133-44EC-4229-BE10-7B1C1513303D}" type="presOf" srcId="{FBBF1B41-BE2B-4B04-8028-16EE153EAC97}" destId="{86935CA2-6F26-4DDE-841C-E8CB4FD1D0D7}" srcOrd="0" destOrd="0" presId="urn:microsoft.com/office/officeart/2005/8/layout/vList2"/>
    <dgm:cxn modelId="{627E4019-28D2-41EB-83F6-A607F251B9B0}" type="presOf" srcId="{4C2B75DB-CFC6-4415-B7A4-6D0B4F772963}" destId="{AA30C818-1412-40D1-98D8-D670671838B5}" srcOrd="0" destOrd="0" presId="urn:microsoft.com/office/officeart/2005/8/layout/vList2"/>
    <dgm:cxn modelId="{F3AAF709-E8F5-477E-8898-23EB5585F989}" type="presOf" srcId="{DFF620CF-9669-4830-BC0A-D1FB5C8DF073}" destId="{260DDF5B-E17F-4870-8488-3C90E3E3C811}" srcOrd="0" destOrd="0" presId="urn:microsoft.com/office/officeart/2005/8/layout/vList2"/>
    <dgm:cxn modelId="{7BA272A4-33E6-483B-B8A8-FAC33819DB99}" srcId="{4C2B75DB-CFC6-4415-B7A4-6D0B4F772963}" destId="{8AF0F20D-D054-4BD7-A143-1CD29682ADDA}" srcOrd="5" destOrd="0" parTransId="{C1464B6A-C74D-474E-85C0-54189A774AAD}" sibTransId="{2F1E30BE-94B1-49F1-9E31-06FA5E1091D1}"/>
    <dgm:cxn modelId="{5A2214CD-868A-42D2-A555-CEA7EE631432}" srcId="{4C2B75DB-CFC6-4415-B7A4-6D0B4F772963}" destId="{37FA397C-4A18-40EF-9448-8205394802DF}" srcOrd="4" destOrd="0" parTransId="{525B04EC-A6A4-4E11-AC00-E9DD2ED66DA3}" sibTransId="{BD1C8FCA-2096-474F-98F8-CA63DD9CF8C5}"/>
    <dgm:cxn modelId="{9C494205-36FC-457A-9E17-FFD02BD0DB0F}" type="presParOf" srcId="{AA30C818-1412-40D1-98D8-D670671838B5}" destId="{500509CB-5A8C-4463-BEF7-EE5A79C360DD}" srcOrd="0" destOrd="0" presId="urn:microsoft.com/office/officeart/2005/8/layout/vList2"/>
    <dgm:cxn modelId="{73761CAD-71BD-42BF-9690-86DF7EC03C78}" type="presParOf" srcId="{AA30C818-1412-40D1-98D8-D670671838B5}" destId="{E9F15677-3D62-44A0-931B-F694C6941B65}" srcOrd="1" destOrd="0" presId="urn:microsoft.com/office/officeart/2005/8/layout/vList2"/>
    <dgm:cxn modelId="{E8EA82E1-CD67-45A1-AB2F-3D6E9F6CD936}" type="presParOf" srcId="{AA30C818-1412-40D1-98D8-D670671838B5}" destId="{090997E3-BFFD-4951-BCC0-9A7B488E1ED0}" srcOrd="2" destOrd="0" presId="urn:microsoft.com/office/officeart/2005/8/layout/vList2"/>
    <dgm:cxn modelId="{DCE23499-F973-48C4-835A-6404B5EC546E}" type="presParOf" srcId="{AA30C818-1412-40D1-98D8-D670671838B5}" destId="{34C384ED-A389-4B34-AFDA-B22C0B9034DD}" srcOrd="3" destOrd="0" presId="urn:microsoft.com/office/officeart/2005/8/layout/vList2"/>
    <dgm:cxn modelId="{65A3461B-1D9B-423C-B31E-57D85338A77C}" type="presParOf" srcId="{AA30C818-1412-40D1-98D8-D670671838B5}" destId="{86935CA2-6F26-4DDE-841C-E8CB4FD1D0D7}" srcOrd="4" destOrd="0" presId="urn:microsoft.com/office/officeart/2005/8/layout/vList2"/>
    <dgm:cxn modelId="{911254C3-BEF3-4B23-8F23-3AEFA0584487}" type="presParOf" srcId="{AA30C818-1412-40D1-98D8-D670671838B5}" destId="{EE2FFA12-6B07-41BB-997C-4D66170B169A}" srcOrd="5" destOrd="0" presId="urn:microsoft.com/office/officeart/2005/8/layout/vList2"/>
    <dgm:cxn modelId="{5478B16A-DB18-4B1F-BD39-0E674FDEFC95}" type="presParOf" srcId="{AA30C818-1412-40D1-98D8-D670671838B5}" destId="{58B92EB4-CE24-4A15-A8DE-B12EDC6A5550}" srcOrd="6" destOrd="0" presId="urn:microsoft.com/office/officeart/2005/8/layout/vList2"/>
    <dgm:cxn modelId="{8AE4FF8D-4D7C-48AE-8866-3165360E8DA6}" type="presParOf" srcId="{AA30C818-1412-40D1-98D8-D670671838B5}" destId="{1C5F0690-98F7-46A3-A6D5-F0811E0CD4A7}" srcOrd="7" destOrd="0" presId="urn:microsoft.com/office/officeart/2005/8/layout/vList2"/>
    <dgm:cxn modelId="{66087150-FD9C-41C1-8794-5481F2BC963E}" type="presParOf" srcId="{AA30C818-1412-40D1-98D8-D670671838B5}" destId="{DEDF5238-B3FE-4B26-8EED-3EDD937B644D}" srcOrd="8" destOrd="0" presId="urn:microsoft.com/office/officeart/2005/8/layout/vList2"/>
    <dgm:cxn modelId="{79C44171-E01E-4BB2-8322-6E0DD31A4B91}" type="presParOf" srcId="{AA30C818-1412-40D1-98D8-D670671838B5}" destId="{3122A8BA-8A10-43D3-B294-E5FAC43ABD8C}" srcOrd="9" destOrd="0" presId="urn:microsoft.com/office/officeart/2005/8/layout/vList2"/>
    <dgm:cxn modelId="{2AC04C49-43FC-4DDF-8E90-0116DD34B81C}" type="presParOf" srcId="{AA30C818-1412-40D1-98D8-D670671838B5}" destId="{07F34F34-F6ED-4763-BEDC-F23E77B5EAA1}" srcOrd="10" destOrd="0" presId="urn:microsoft.com/office/officeart/2005/8/layout/vList2"/>
    <dgm:cxn modelId="{DB86D3E7-4C3D-48A9-ADB1-F3F6FC087E19}" type="presParOf" srcId="{AA30C818-1412-40D1-98D8-D670671838B5}" destId="{D5BA83C1-2F82-4601-A67A-B460CC187D90}" srcOrd="11" destOrd="0" presId="urn:microsoft.com/office/officeart/2005/8/layout/vList2"/>
    <dgm:cxn modelId="{E535389A-5EEE-44A6-984A-0CBB0FF434F9}" type="presParOf" srcId="{AA30C818-1412-40D1-98D8-D670671838B5}" destId="{260DDF5B-E17F-4870-8488-3C90E3E3C81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5B698-5896-4BB6-B2EF-EADCA8C95D4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092051D-20F3-4BA3-86C4-B8C0BE2CD6D7}">
      <dgm:prSet phldrT="[Text]"/>
      <dgm:spPr>
        <a:solidFill>
          <a:srgbClr val="FF0000"/>
        </a:solidFill>
      </dgm:spPr>
      <dgm:t>
        <a:bodyPr/>
        <a:lstStyle/>
        <a:p>
          <a:r>
            <a:rPr lang="hu-HU" b="1" dirty="0" smtClean="0">
              <a:solidFill>
                <a:srgbClr val="FFFF00"/>
              </a:solidFill>
            </a:rPr>
            <a:t>Dinamikus</a:t>
          </a:r>
          <a:r>
            <a:rPr lang="hu-HU" b="1" dirty="0" smtClean="0"/>
            <a:t> </a:t>
          </a:r>
          <a:r>
            <a:rPr lang="hu-HU" b="1" dirty="0" smtClean="0">
              <a:solidFill>
                <a:srgbClr val="FFFF00"/>
              </a:solidFill>
            </a:rPr>
            <a:t>mozgás</a:t>
          </a:r>
          <a:r>
            <a:rPr lang="hu-HU" b="1" dirty="0" smtClean="0"/>
            <a:t>.</a:t>
          </a:r>
          <a:endParaRPr lang="sk-SK" b="1" dirty="0"/>
        </a:p>
      </dgm:t>
    </dgm:pt>
    <dgm:pt modelId="{AA4A0537-013B-4B40-A5BE-E85E17468406}" type="parTrans" cxnId="{A550C615-EA37-4977-8317-0DF05EB62A81}">
      <dgm:prSet/>
      <dgm:spPr/>
      <dgm:t>
        <a:bodyPr/>
        <a:lstStyle/>
        <a:p>
          <a:endParaRPr lang="sk-SK"/>
        </a:p>
      </dgm:t>
    </dgm:pt>
    <dgm:pt modelId="{3C9F2421-6400-46DB-BF79-1B229C81FF20}" type="sibTrans" cxnId="{A550C615-EA37-4977-8317-0DF05EB62A81}">
      <dgm:prSet/>
      <dgm:spPr/>
      <dgm:t>
        <a:bodyPr/>
        <a:lstStyle/>
        <a:p>
          <a:endParaRPr lang="sk-SK"/>
        </a:p>
      </dgm:t>
    </dgm:pt>
    <dgm:pt modelId="{A87ACB69-A9B1-49B0-BD14-38B80B3B53BE}">
      <dgm:prSet phldrT="[Text]"/>
      <dgm:spPr>
        <a:solidFill>
          <a:srgbClr val="00FF00"/>
        </a:solidFill>
      </dgm:spPr>
      <dgm:t>
        <a:bodyPr/>
        <a:lstStyle/>
        <a:p>
          <a:r>
            <a:rPr lang="hu-HU" b="1" dirty="0" smtClean="0">
              <a:solidFill>
                <a:srgbClr val="FFFF00"/>
              </a:solidFill>
            </a:rPr>
            <a:t>Egészséges életmód.</a:t>
          </a:r>
          <a:endParaRPr lang="sk-SK" b="1" dirty="0">
            <a:solidFill>
              <a:srgbClr val="FFFF00"/>
            </a:solidFill>
          </a:endParaRPr>
        </a:p>
      </dgm:t>
    </dgm:pt>
    <dgm:pt modelId="{D42C0F0E-959D-4BD6-A2A0-46FADB901B7C}" type="parTrans" cxnId="{223D56C6-3BF6-4C3C-BEC8-E04474C48A48}">
      <dgm:prSet/>
      <dgm:spPr/>
      <dgm:t>
        <a:bodyPr/>
        <a:lstStyle/>
        <a:p>
          <a:endParaRPr lang="sk-SK"/>
        </a:p>
      </dgm:t>
    </dgm:pt>
    <dgm:pt modelId="{27DBC573-9844-4863-B375-B151DB1DB5A6}" type="sibTrans" cxnId="{223D56C6-3BF6-4C3C-BEC8-E04474C48A48}">
      <dgm:prSet/>
      <dgm:spPr/>
      <dgm:t>
        <a:bodyPr/>
        <a:lstStyle/>
        <a:p>
          <a:endParaRPr lang="sk-SK"/>
        </a:p>
      </dgm:t>
    </dgm:pt>
    <dgm:pt modelId="{F331D663-DC5C-462E-A2CB-BDC270F507B4}">
      <dgm:prSet phldrT="[Text]"/>
      <dgm:spPr>
        <a:solidFill>
          <a:srgbClr val="FFFF00"/>
        </a:solidFill>
      </dgm:spPr>
      <dgm:t>
        <a:bodyPr/>
        <a:lstStyle/>
        <a:p>
          <a:r>
            <a:rPr lang="hu-HU" b="1" dirty="0" smtClean="0">
              <a:solidFill>
                <a:srgbClr val="7030A0"/>
              </a:solidFill>
            </a:rPr>
            <a:t>Egészséges táplálkozás. </a:t>
          </a:r>
          <a:endParaRPr lang="sk-SK" b="1" dirty="0">
            <a:solidFill>
              <a:srgbClr val="7030A0"/>
            </a:solidFill>
          </a:endParaRPr>
        </a:p>
      </dgm:t>
    </dgm:pt>
    <dgm:pt modelId="{CFC207E1-CA56-4893-8601-1E563A22704E}" type="parTrans" cxnId="{0ADA1DD3-F69D-44E2-8313-1195A7DF1C70}">
      <dgm:prSet/>
      <dgm:spPr/>
      <dgm:t>
        <a:bodyPr/>
        <a:lstStyle/>
        <a:p>
          <a:endParaRPr lang="sk-SK"/>
        </a:p>
      </dgm:t>
    </dgm:pt>
    <dgm:pt modelId="{98E40C83-AF2D-4707-B0B7-EBB5F117935A}" type="sibTrans" cxnId="{0ADA1DD3-F69D-44E2-8313-1195A7DF1C70}">
      <dgm:prSet/>
      <dgm:spPr/>
      <dgm:t>
        <a:bodyPr/>
        <a:lstStyle/>
        <a:p>
          <a:endParaRPr lang="sk-SK"/>
        </a:p>
      </dgm:t>
    </dgm:pt>
    <dgm:pt modelId="{D90B8BC6-6E93-4573-8455-B90D1D10017F}" type="pres">
      <dgm:prSet presAssocID="{FFE5B698-5896-4BB6-B2EF-EADCA8C95D4E}" presName="linearFlow" presStyleCnt="0">
        <dgm:presLayoutVars>
          <dgm:dir/>
          <dgm:resizeHandles val="exact"/>
        </dgm:presLayoutVars>
      </dgm:prSet>
      <dgm:spPr/>
    </dgm:pt>
    <dgm:pt modelId="{0C1C68F9-76E1-45AC-8FDF-DD5CEC7D9E35}" type="pres">
      <dgm:prSet presAssocID="{5092051D-20F3-4BA3-86C4-B8C0BE2CD6D7}" presName="composite" presStyleCnt="0"/>
      <dgm:spPr/>
    </dgm:pt>
    <dgm:pt modelId="{8443B1C3-989E-4CE1-AC16-3B0CB9B906C7}" type="pres">
      <dgm:prSet presAssocID="{5092051D-20F3-4BA3-86C4-B8C0BE2CD6D7}" presName="imgShp" presStyleLbl="fgImgPlace1" presStyleIdx="0" presStyleCnt="3" custScaleX="216472" custScaleY="201875" custLinFactNeighborX="-51629" custLinFactNeighborY="-124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7F5EA8-E44B-4BB7-86E5-04811406433B}" type="pres">
      <dgm:prSet presAssocID="{5092051D-20F3-4BA3-86C4-B8C0BE2CD6D7}" presName="txShp" presStyleLbl="node1" presStyleIdx="0" presStyleCnt="3" custLinFactNeighborX="-3374" custLinFactNeighborY="-1897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E4EDFB0-7A45-4BE8-A18B-BCBA3006BF1A}" type="pres">
      <dgm:prSet presAssocID="{3C9F2421-6400-46DB-BF79-1B229C81FF20}" presName="spacing" presStyleCnt="0"/>
      <dgm:spPr/>
    </dgm:pt>
    <dgm:pt modelId="{37B4C811-07F9-4D1D-B927-A5992506F712}" type="pres">
      <dgm:prSet presAssocID="{A87ACB69-A9B1-49B0-BD14-38B80B3B53BE}" presName="composite" presStyleCnt="0"/>
      <dgm:spPr/>
    </dgm:pt>
    <dgm:pt modelId="{B7875307-F222-4203-8F06-A926D7CFC4E5}" type="pres">
      <dgm:prSet presAssocID="{A87ACB69-A9B1-49B0-BD14-38B80B3B53BE}" presName="imgShp" presStyleLbl="fgImgPlace1" presStyleIdx="1" presStyleCnt="3" custScaleX="198357" custScaleY="157885" custLinFactNeighborX="78052" custLinFactNeighborY="15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4CF6818-A5F4-443F-B605-6DF7B509B015}" type="pres">
      <dgm:prSet presAssocID="{A87ACB69-A9B1-49B0-BD14-38B80B3B53BE}" presName="txShp" presStyleLbl="node1" presStyleIdx="1" presStyleCnt="3" custLinFactNeighborX="15919" custLinFactNeighborY="-381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9CA336F-B8F1-47E1-811D-2B585B1EE2C9}" type="pres">
      <dgm:prSet presAssocID="{27DBC573-9844-4863-B375-B151DB1DB5A6}" presName="spacing" presStyleCnt="0"/>
      <dgm:spPr/>
    </dgm:pt>
    <dgm:pt modelId="{38891201-4A49-4537-BAA0-4F3B7BC1DA13}" type="pres">
      <dgm:prSet presAssocID="{F331D663-DC5C-462E-A2CB-BDC270F507B4}" presName="composite" presStyleCnt="0"/>
      <dgm:spPr/>
    </dgm:pt>
    <dgm:pt modelId="{2100649D-E390-46C6-ACE5-36F9847AC529}" type="pres">
      <dgm:prSet presAssocID="{F331D663-DC5C-462E-A2CB-BDC270F507B4}" presName="imgShp" presStyleLbl="fgImgPlace1" presStyleIdx="2" presStyleCnt="3" custScaleX="221363" custScaleY="220037" custLinFactNeighborX="-42751" custLinFactNeighborY="-753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8F72F0A-9D38-45C5-B078-EA3E36E60AF1}" type="pres">
      <dgm:prSet presAssocID="{F331D663-DC5C-462E-A2CB-BDC270F507B4}" presName="txShp" presStyleLbl="node1" presStyleIdx="2" presStyleCnt="3" custScaleX="112813" custLinFactNeighborX="6333" custLinFactNeighborY="-49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ADA1DD3-F69D-44E2-8313-1195A7DF1C70}" srcId="{FFE5B698-5896-4BB6-B2EF-EADCA8C95D4E}" destId="{F331D663-DC5C-462E-A2CB-BDC270F507B4}" srcOrd="2" destOrd="0" parTransId="{CFC207E1-CA56-4893-8601-1E563A22704E}" sibTransId="{98E40C83-AF2D-4707-B0B7-EBB5F117935A}"/>
    <dgm:cxn modelId="{CE4279C8-13F4-4A02-BB6A-88C2CDD285EE}" type="presOf" srcId="{FFE5B698-5896-4BB6-B2EF-EADCA8C95D4E}" destId="{D90B8BC6-6E93-4573-8455-B90D1D10017F}" srcOrd="0" destOrd="0" presId="urn:microsoft.com/office/officeart/2005/8/layout/vList3#1"/>
    <dgm:cxn modelId="{1C058B4B-86DC-40D2-A9BA-19DAE312A366}" type="presOf" srcId="{A87ACB69-A9B1-49B0-BD14-38B80B3B53BE}" destId="{54CF6818-A5F4-443F-B605-6DF7B509B015}" srcOrd="0" destOrd="0" presId="urn:microsoft.com/office/officeart/2005/8/layout/vList3#1"/>
    <dgm:cxn modelId="{223D56C6-3BF6-4C3C-BEC8-E04474C48A48}" srcId="{FFE5B698-5896-4BB6-B2EF-EADCA8C95D4E}" destId="{A87ACB69-A9B1-49B0-BD14-38B80B3B53BE}" srcOrd="1" destOrd="0" parTransId="{D42C0F0E-959D-4BD6-A2A0-46FADB901B7C}" sibTransId="{27DBC573-9844-4863-B375-B151DB1DB5A6}"/>
    <dgm:cxn modelId="{DF55B8DF-F5B9-4409-A2F9-E17F88EF7806}" type="presOf" srcId="{5092051D-20F3-4BA3-86C4-B8C0BE2CD6D7}" destId="{317F5EA8-E44B-4BB7-86E5-04811406433B}" srcOrd="0" destOrd="0" presId="urn:microsoft.com/office/officeart/2005/8/layout/vList3#1"/>
    <dgm:cxn modelId="{A550C615-EA37-4977-8317-0DF05EB62A81}" srcId="{FFE5B698-5896-4BB6-B2EF-EADCA8C95D4E}" destId="{5092051D-20F3-4BA3-86C4-B8C0BE2CD6D7}" srcOrd="0" destOrd="0" parTransId="{AA4A0537-013B-4B40-A5BE-E85E17468406}" sibTransId="{3C9F2421-6400-46DB-BF79-1B229C81FF20}"/>
    <dgm:cxn modelId="{2F88F77A-FBFD-4DDC-8440-6DA0D3FC9EE8}" type="presOf" srcId="{F331D663-DC5C-462E-A2CB-BDC270F507B4}" destId="{98F72F0A-9D38-45C5-B078-EA3E36E60AF1}" srcOrd="0" destOrd="0" presId="urn:microsoft.com/office/officeart/2005/8/layout/vList3#1"/>
    <dgm:cxn modelId="{A0D6C881-DBE9-440F-98FF-A5401275A787}" type="presParOf" srcId="{D90B8BC6-6E93-4573-8455-B90D1D10017F}" destId="{0C1C68F9-76E1-45AC-8FDF-DD5CEC7D9E35}" srcOrd="0" destOrd="0" presId="urn:microsoft.com/office/officeart/2005/8/layout/vList3#1"/>
    <dgm:cxn modelId="{641EB459-40E2-4D50-AEB5-816CE2658282}" type="presParOf" srcId="{0C1C68F9-76E1-45AC-8FDF-DD5CEC7D9E35}" destId="{8443B1C3-989E-4CE1-AC16-3B0CB9B906C7}" srcOrd="0" destOrd="0" presId="urn:microsoft.com/office/officeart/2005/8/layout/vList3#1"/>
    <dgm:cxn modelId="{1D198540-D474-403F-ADC1-45D9CBF9BAD1}" type="presParOf" srcId="{0C1C68F9-76E1-45AC-8FDF-DD5CEC7D9E35}" destId="{317F5EA8-E44B-4BB7-86E5-04811406433B}" srcOrd="1" destOrd="0" presId="urn:microsoft.com/office/officeart/2005/8/layout/vList3#1"/>
    <dgm:cxn modelId="{4A4D7DCC-D96C-4C35-B3C0-6C0588274867}" type="presParOf" srcId="{D90B8BC6-6E93-4573-8455-B90D1D10017F}" destId="{AE4EDFB0-7A45-4BE8-A18B-BCBA3006BF1A}" srcOrd="1" destOrd="0" presId="urn:microsoft.com/office/officeart/2005/8/layout/vList3#1"/>
    <dgm:cxn modelId="{CBCD7B82-9799-4D5F-9BC8-0DF2561E3364}" type="presParOf" srcId="{D90B8BC6-6E93-4573-8455-B90D1D10017F}" destId="{37B4C811-07F9-4D1D-B927-A5992506F712}" srcOrd="2" destOrd="0" presId="urn:microsoft.com/office/officeart/2005/8/layout/vList3#1"/>
    <dgm:cxn modelId="{BF3213CB-52EC-49F3-AA45-D0DAC2D078D1}" type="presParOf" srcId="{37B4C811-07F9-4D1D-B927-A5992506F712}" destId="{B7875307-F222-4203-8F06-A926D7CFC4E5}" srcOrd="0" destOrd="0" presId="urn:microsoft.com/office/officeart/2005/8/layout/vList3#1"/>
    <dgm:cxn modelId="{16188A07-CF6D-4C35-9DC4-110263B8C18F}" type="presParOf" srcId="{37B4C811-07F9-4D1D-B927-A5992506F712}" destId="{54CF6818-A5F4-443F-B605-6DF7B509B015}" srcOrd="1" destOrd="0" presId="urn:microsoft.com/office/officeart/2005/8/layout/vList3#1"/>
    <dgm:cxn modelId="{E6C1AFAC-1285-43E8-9571-E13B274F25AA}" type="presParOf" srcId="{D90B8BC6-6E93-4573-8455-B90D1D10017F}" destId="{19CA336F-B8F1-47E1-811D-2B585B1EE2C9}" srcOrd="3" destOrd="0" presId="urn:microsoft.com/office/officeart/2005/8/layout/vList3#1"/>
    <dgm:cxn modelId="{EA11D73B-454C-4A80-99AA-601D59D18D13}" type="presParOf" srcId="{D90B8BC6-6E93-4573-8455-B90D1D10017F}" destId="{38891201-4A49-4537-BAA0-4F3B7BC1DA13}" srcOrd="4" destOrd="0" presId="urn:microsoft.com/office/officeart/2005/8/layout/vList3#1"/>
    <dgm:cxn modelId="{170140C3-6FBF-4B1D-A0EA-1049D3CD340C}" type="presParOf" srcId="{38891201-4A49-4537-BAA0-4F3B7BC1DA13}" destId="{2100649D-E390-46C6-ACE5-36F9847AC529}" srcOrd="0" destOrd="0" presId="urn:microsoft.com/office/officeart/2005/8/layout/vList3#1"/>
    <dgm:cxn modelId="{CFC27448-607D-49A8-9D3C-1E640187469B}" type="presParOf" srcId="{38891201-4A49-4537-BAA0-4F3B7BC1DA13}" destId="{98F72F0A-9D38-45C5-B078-EA3E36E60AF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7162800" cy="1431925"/>
          </a:xfrm>
        </p:spPr>
        <p:txBody>
          <a:bodyPr/>
          <a:lstStyle>
            <a:lvl1pPr>
              <a:defRPr sz="4400"/>
            </a:lvl1pPr>
          </a:lstStyle>
          <a:p>
            <a:r>
              <a:rPr lang="sk-SK"/>
              <a:t>Kliknite sem a upravte štýl predlohy nadpisov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590800"/>
            <a:ext cx="41910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k-SK"/>
              <a:t>Kliknite sem a 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6A92-41BE-48EE-824B-91143184B3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C750B-DAD8-46F9-B084-7AF9FB3AA3E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67500" y="258763"/>
            <a:ext cx="2095500" cy="591343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81000" y="258763"/>
            <a:ext cx="6134100" cy="591343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B1AE-163C-41AF-B615-F32249A986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alebo organizačná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131127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jektu SmartArt 2"/>
          <p:cNvSpPr>
            <a:spLocks noGrp="1"/>
          </p:cNvSpPr>
          <p:nvPr>
            <p:ph type="dgm"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D32A9-9AC8-4888-8A54-370CF384F1F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D127-730C-4497-B81F-CBC16F7C77D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782A7-B62E-4235-AA4F-62A4DE4B6B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5D117-3851-44FB-AF33-0B6D14BC6B7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BDCE-29FB-4961-BD38-2FB7C6910B6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1897-5E78-4878-9ECC-8375D48297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6041-5A4B-4A21-B01B-BFFB3E48CA5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BA90-E2B4-486C-BBF2-A5116ABF0D3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4ECB3-2E0E-4DE0-B124-9A6A5AEA8BA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8763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>
              <a:defRPr/>
            </a:pPr>
            <a:fld id="{C49A111F-DF58-4DE5-B3F7-4675472719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228600" y="260350"/>
            <a:ext cx="8304213" cy="5311790"/>
          </a:xfrm>
        </p:spPr>
        <p:txBody>
          <a:bodyPr/>
          <a:lstStyle/>
          <a:p>
            <a:pPr algn="ctr"/>
            <a:r>
              <a:rPr lang="hu-HU" sz="2800" dirty="0" err="1" smtClean="0"/>
              <a:t>Špeciálna</a:t>
            </a:r>
            <a:r>
              <a:rPr lang="hu-HU" sz="2800" dirty="0" smtClean="0"/>
              <a:t> </a:t>
            </a:r>
            <a:r>
              <a:rPr lang="hu-HU" sz="2800" dirty="0" err="1" smtClean="0"/>
              <a:t>základná</a:t>
            </a:r>
            <a:r>
              <a:rPr lang="hu-HU" sz="2800" dirty="0" smtClean="0"/>
              <a:t> </a:t>
            </a:r>
            <a:r>
              <a:rPr lang="hu-HU" sz="2800" dirty="0" err="1" smtClean="0"/>
              <a:t>škola</a:t>
            </a:r>
            <a:r>
              <a:rPr lang="hu-HU" sz="2800" dirty="0" smtClean="0"/>
              <a:t> s VJM, </a:t>
            </a:r>
            <a:r>
              <a:rPr lang="hu-HU" sz="2800" dirty="0" err="1" smtClean="0"/>
              <a:t>Rimavská</a:t>
            </a:r>
            <a:r>
              <a:rPr lang="hu-HU" sz="2800" dirty="0" smtClean="0"/>
              <a:t> </a:t>
            </a:r>
            <a:r>
              <a:rPr lang="hu-HU" sz="2800" dirty="0" err="1" smtClean="0"/>
              <a:t>Sobota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Magyar </a:t>
            </a:r>
            <a:r>
              <a:rPr lang="hu-HU" sz="2800" dirty="0" smtClean="0"/>
              <a:t>Tannyelvű Speciális Alapiskola </a:t>
            </a:r>
            <a:r>
              <a:rPr lang="hu-HU" sz="2800" dirty="0" smtClean="0"/>
              <a:t>, Rimaszombat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err="1" smtClean="0"/>
              <a:t>Praktická</a:t>
            </a:r>
            <a:r>
              <a:rPr lang="hu-HU" sz="2800" dirty="0" smtClean="0"/>
              <a:t> </a:t>
            </a:r>
            <a:r>
              <a:rPr lang="hu-HU" sz="2800" dirty="0" err="1" smtClean="0"/>
              <a:t>škola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400" dirty="0" smtClean="0"/>
              <a:t>Egészségügyi nevelés - </a:t>
            </a:r>
            <a:r>
              <a:rPr lang="hu-HU" sz="2400" dirty="0" err="1" smtClean="0"/>
              <a:t>Zdravotná</a:t>
            </a:r>
            <a:r>
              <a:rPr lang="hu-HU" sz="2400" dirty="0" smtClean="0"/>
              <a:t> </a:t>
            </a:r>
            <a:r>
              <a:rPr lang="hu-HU" sz="2400" dirty="0" err="1" smtClean="0"/>
              <a:t>výchova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err="1" smtClean="0"/>
              <a:t>Keringésirendszer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2019 / 2020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sk-SK" sz="2800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643438" y="5300663"/>
            <a:ext cx="4191000" cy="1066800"/>
          </a:xfrm>
        </p:spPr>
        <p:txBody>
          <a:bodyPr/>
          <a:lstStyle/>
          <a:p>
            <a:endParaRPr lang="sk-SK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439150" cy="59118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sz="28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FEHÉRVÉRSEJTEK</a:t>
            </a:r>
            <a:r>
              <a:rPr lang="hu-HU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leukociták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1 mm</a:t>
            </a:r>
            <a:r>
              <a:rPr lang="hu-HU" sz="2800" baseline="30000" dirty="0" smtClean="0">
                <a:solidFill>
                  <a:schemeClr val="accent1"/>
                </a:solidFill>
              </a:rPr>
              <a:t>3  </a:t>
            </a:r>
            <a:r>
              <a:rPr lang="hu-HU" sz="2800" dirty="0" smtClean="0">
                <a:solidFill>
                  <a:schemeClr val="accent1"/>
                </a:solidFill>
              </a:rPr>
              <a:t>egészséges vérben kb. Csak 5-7 ezer található, de a szervezet a csontvelőben, a nyirokcsomókban és a lépben elraktározza, szükség esetén pótolja.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Több típusa van (5 fő típus)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A szervezetben „őrző-védő“ szolgálatot látnak el – ezek a szervezet „rendőrei“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Képesek elnyelni az idegen eredetű anyagokat: baktériumokat, vírusokat, </a:t>
            </a:r>
          </a:p>
          <a:p>
            <a:pPr eaLnBrk="1" hangingPunct="1">
              <a:buFontTx/>
              <a:buNone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	penészgombákat, élősködőket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A csontvelőben termelődnek, </a:t>
            </a:r>
          </a:p>
          <a:p>
            <a:pPr eaLnBrk="1" hangingPunct="1">
              <a:buFontTx/>
              <a:buNone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van sejtmagjuk, gyorsan mozognak</a:t>
            </a:r>
          </a:p>
          <a:p>
            <a:pPr eaLnBrk="1" hangingPunct="1">
              <a:buFont typeface="Arial" charset="0"/>
              <a:buNone/>
              <a:defRPr/>
            </a:pPr>
            <a:endParaRPr lang="hu-HU" sz="2400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  <a:defRPr/>
            </a:pPr>
            <a:endParaRPr lang="hu-HU" sz="2400" dirty="0" smtClean="0"/>
          </a:p>
        </p:txBody>
      </p:sp>
      <p:pic>
        <p:nvPicPr>
          <p:cNvPr id="75782" name="Picture 6" descr="http://immunrendszer.bioenergetikus.hu/Immunrendszer_elemei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81128"/>
            <a:ext cx="2528689" cy="2047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vital.hu/files/images/feherversej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76250"/>
            <a:ext cx="31670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http://imgx.doz.pl/image/zdrowie/1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33375"/>
            <a:ext cx="40417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IMG_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149725"/>
            <a:ext cx="7519987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2"/>
          <p:cNvSpPr txBox="1">
            <a:spLocks/>
          </p:cNvSpPr>
          <p:nvPr/>
        </p:nvSpPr>
        <p:spPr>
          <a:xfrm>
            <a:off x="4500563" y="3068638"/>
            <a:ext cx="4967287" cy="1311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4000" u="none" kern="0" dirty="0">
                <a:solidFill>
                  <a:srgbClr val="00FF00"/>
                </a:solidFill>
                <a:latin typeface="+mj-lt"/>
                <a:ea typeface="+mj-ea"/>
                <a:cs typeface="+mj-cs"/>
              </a:rPr>
              <a:t>FEHÉRVÉRSEJT</a:t>
            </a:r>
            <a:endParaRPr lang="sk-SK" sz="4000" u="none" kern="0" dirty="0">
              <a:solidFill>
                <a:srgbClr val="00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t2.gstatic.com/images?q=tbn:ANd9GcRqv4WZASe7hJ6_1ajXP3InfV3LxpFCa5NYyNrNmh0OQ_bCoi_x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692150"/>
            <a:ext cx="67691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0350"/>
            <a:ext cx="8382000" cy="59118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sz="28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VÉRLEMEZKÉK</a:t>
            </a:r>
            <a:r>
              <a:rPr lang="hu-HU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hu-HU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trombociták</a:t>
            </a:r>
            <a:endParaRPr lang="hu-HU" sz="2800" b="1" u="sng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A vérplazmában úsznak, nem valódi sejtek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1 mm</a:t>
            </a:r>
            <a:r>
              <a:rPr lang="hu-HU" sz="2800" baseline="30000" dirty="0" smtClean="0">
                <a:solidFill>
                  <a:schemeClr val="accent1"/>
                </a:solidFill>
              </a:rPr>
              <a:t>3 </a:t>
            </a:r>
            <a:r>
              <a:rPr lang="hu-HU" sz="2800" dirty="0" smtClean="0">
                <a:solidFill>
                  <a:schemeClr val="accent1"/>
                </a:solidFill>
              </a:rPr>
              <a:t>vérben kb. 200 - 300 ezer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A véralvadást biztosítják </a:t>
            </a:r>
            <a:r>
              <a:rPr lang="hu-HU" sz="2400" dirty="0" smtClean="0">
                <a:solidFill>
                  <a:schemeClr val="accent1"/>
                </a:solidFill>
              </a:rPr>
              <a:t>(ezek nélkül elvéreznénk)</a:t>
            </a:r>
            <a:endParaRPr lang="hu-HU" sz="2800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Természetes biológiai kötést képez a sérült testfelületen.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A csontvelőben és a nyiroknedvekben termelődnek </a:t>
            </a:r>
          </a:p>
          <a:p>
            <a:pPr eaLnBrk="1" hangingPunct="1">
              <a:buFontTx/>
              <a:buNone/>
              <a:defRPr/>
            </a:pPr>
            <a:endParaRPr lang="sk-SK" sz="2800" dirty="0" smtClean="0">
              <a:solidFill>
                <a:schemeClr val="accent1"/>
              </a:solidFill>
            </a:endParaRPr>
          </a:p>
        </p:txBody>
      </p:sp>
      <p:pic>
        <p:nvPicPr>
          <p:cNvPr id="15363" name="Picture 7" descr="Vérlemezké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076700"/>
            <a:ext cx="29924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bin.sulinet.hu/ikep/2004/01/v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400600" cy="5130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Nadpis 2"/>
          <p:cNvSpPr txBox="1">
            <a:spLocks/>
          </p:cNvSpPr>
          <p:nvPr/>
        </p:nvSpPr>
        <p:spPr>
          <a:xfrm>
            <a:off x="3779838" y="5876925"/>
            <a:ext cx="4968875" cy="7921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4000" u="none" kern="0" dirty="0">
                <a:solidFill>
                  <a:srgbClr val="00FF00"/>
                </a:solidFill>
                <a:latin typeface="+mj-lt"/>
                <a:ea typeface="+mj-ea"/>
                <a:cs typeface="+mj-cs"/>
              </a:rPr>
              <a:t>VÉRLEMEZKÉK</a:t>
            </a:r>
            <a:endParaRPr lang="sk-SK" sz="4000" u="none" kern="0" dirty="0">
              <a:solidFill>
                <a:srgbClr val="00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ootballtop21.com/files/images/kep9/verke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8" descr="http://fogabc.hu/images/upload/ossej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08720"/>
            <a:ext cx="3612232" cy="5011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412" name="Picture 10" descr="http://wapedia.mobi/thumb/4176501/pl/fixed/470/305/Red_White_Blood_cells.jpg?format=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789363"/>
            <a:ext cx="44767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solidFill>
                  <a:srgbClr val="00FF00"/>
                </a:solidFill>
              </a:rPr>
              <a:t>Fő vércsoportok: </a:t>
            </a:r>
            <a:endParaRPr lang="sk-SK" smtClean="0">
              <a:solidFill>
                <a:srgbClr val="00FF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1341438"/>
            <a:ext cx="8569325" cy="122237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u-HU" sz="5400" b="1" u="none" kern="0" dirty="0">
                <a:solidFill>
                  <a:srgbClr val="00FF00"/>
                </a:solidFill>
                <a:latin typeface="+mn-lt"/>
              </a:rPr>
              <a:t>A		B		0		AB</a:t>
            </a:r>
            <a:endParaRPr lang="sk-SK" sz="5400" b="1" u="none" kern="0" dirty="0">
              <a:solidFill>
                <a:srgbClr val="00FF00"/>
              </a:solidFill>
              <a:latin typeface="+mn-lt"/>
            </a:endParaRPr>
          </a:p>
        </p:txBody>
      </p:sp>
      <p:pic>
        <p:nvPicPr>
          <p:cNvPr id="108546" name="Picture 2" descr="http://t1.gstatic.com/images?q=tbn:ANd9GcQiXIyLzakOdSflsW8uHzHydaFCcCT_QEOXEsB-gdWfZ3pcTh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53136"/>
            <a:ext cx="1735063" cy="1787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37" name="Picture 4" descr="http://www.harmonet.hu/data/cikkek/17000/17408/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276475"/>
            <a:ext cx="52466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76375" y="5949950"/>
            <a:ext cx="3922713" cy="719138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u-HU" sz="4000" b="1" u="none" kern="0" dirty="0">
                <a:solidFill>
                  <a:srgbClr val="00FF00"/>
                </a:solidFill>
                <a:latin typeface="+mn-lt"/>
              </a:rPr>
              <a:t>TRANSZFÚZIÓ</a:t>
            </a:r>
            <a:endParaRPr lang="sk-SK" sz="4000" b="1" u="none" kern="0" dirty="0">
              <a:solidFill>
                <a:srgbClr val="00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FF3305"/>
            </a:solidFill>
          </a:ln>
        </p:spPr>
        <p:txBody>
          <a:bodyPr/>
          <a:lstStyle/>
          <a:p>
            <a:r>
              <a:rPr lang="hu-HU" smtClean="0">
                <a:solidFill>
                  <a:srgbClr val="00FF00"/>
                </a:solidFill>
              </a:rPr>
              <a:t>A keringési rendszer funkciói</a:t>
            </a:r>
            <a:endParaRPr lang="sk-SK" smtClean="0">
              <a:solidFill>
                <a:srgbClr val="00FF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1397000"/>
          <a:ext cx="849694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earnekgs.com/EKG%20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Nadpis 4"/>
          <p:cNvSpPr>
            <a:spLocks noGrp="1"/>
          </p:cNvSpPr>
          <p:nvPr>
            <p:ph type="title"/>
          </p:nvPr>
        </p:nvSpPr>
        <p:spPr>
          <a:xfrm>
            <a:off x="468313" y="5300663"/>
            <a:ext cx="8382000" cy="1311275"/>
          </a:xfrm>
        </p:spPr>
        <p:txBody>
          <a:bodyPr/>
          <a:lstStyle/>
          <a:p>
            <a:pPr algn="ctr"/>
            <a:r>
              <a:rPr lang="hu-HU" smtClean="0">
                <a:solidFill>
                  <a:srgbClr val="00FF00"/>
                </a:solidFill>
              </a:rPr>
              <a:t>KÖSZÖNÖM A FIGYELMET!</a:t>
            </a:r>
            <a:endParaRPr lang="sk-SK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28600" y="222250"/>
            <a:ext cx="7162800" cy="1431925"/>
          </a:xfrm>
        </p:spPr>
        <p:txBody>
          <a:bodyPr/>
          <a:lstStyle/>
          <a:p>
            <a:pPr>
              <a:defRPr/>
            </a:pPr>
            <a:r>
              <a:rPr lang="hu-HU" sz="8800" b="1" dirty="0" smtClean="0">
                <a:solidFill>
                  <a:srgbClr val="00FF00"/>
                </a:solidFill>
              </a:rPr>
              <a:t>A </a:t>
            </a:r>
            <a:r>
              <a:rPr lang="hu-HU" sz="8800" b="1" cap="small" dirty="0" smtClean="0">
                <a:solidFill>
                  <a:srgbClr val="00FF00"/>
                </a:solidFill>
              </a:rPr>
              <a:t>vérerek</a:t>
            </a:r>
            <a:endParaRPr lang="sk-SK" sz="8800" b="1" cap="small" dirty="0">
              <a:solidFill>
                <a:srgbClr val="00FF00"/>
              </a:solidFill>
            </a:endParaRPr>
          </a:p>
        </p:txBody>
      </p:sp>
      <p:sp>
        <p:nvSpPr>
          <p:cNvPr id="21507" name="Podnadpis 3"/>
          <p:cNvSpPr>
            <a:spLocks noGrp="1"/>
          </p:cNvSpPr>
          <p:nvPr>
            <p:ph type="subTitle" idx="1"/>
          </p:nvPr>
        </p:nvSpPr>
        <p:spPr>
          <a:xfrm>
            <a:off x="2339975" y="3141663"/>
            <a:ext cx="4191000" cy="1066800"/>
          </a:xfrm>
        </p:spPr>
        <p:txBody>
          <a:bodyPr/>
          <a:lstStyle/>
          <a:p>
            <a:endParaRPr lang="sk-SK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395536" y="476672"/>
          <a:ext cx="835292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844675"/>
            <a:ext cx="7162800" cy="1431925"/>
          </a:xfrm>
        </p:spPr>
        <p:txBody>
          <a:bodyPr/>
          <a:lstStyle/>
          <a:p>
            <a:pPr algn="ctr" eaLnBrk="1" hangingPunct="1"/>
            <a:r>
              <a:rPr lang="sk-SK" b="1" smtClean="0">
                <a:solidFill>
                  <a:srgbClr val="00FF00"/>
                </a:solidFill>
              </a:rPr>
              <a:t>A keringési rendszer</a:t>
            </a:r>
          </a:p>
        </p:txBody>
      </p:sp>
      <p:sp>
        <p:nvSpPr>
          <p:cNvPr id="4099" name="AutoShape 5" descr="data:image/jpg;base64,/9j/4AAQSkZJRgABAQAAAQABAAD/2wCEAAkGBhAQEBAPEBQQDxAPEA8PDw8PDxAPDQ0NFBAVFBQQFRIXGyYeFxkjGRIVHy8gIycpLCwsFR4xNTAqNSYrLCkBCQoKDgwOFw8PFSkcHxwpKSkpKSkpKSkpKSkpLCkpKSkpKSkpKSkpKSkpKSk1KSkpLCksKSkpLCktLCksKSkpKf/AABEIAPEA0QMBIgACEQEDEQH/xAAcAAABBQEBAQAAAAAAAAAAAAADAAECBAUGBwj/xABBEAACAQIEBAIIBAMECwEAAAAAAQIDEQQhMUEFElFhBnETIjKBkaGxwRRCUvBygtFikuHxFRYjJDVjoqOywtIH/8QAGgEAAgMBAQAAAAAAAAAAAAAAAgMAAQQFBv/EACoRAAICAQQCAAYCAwEAAAAAAAABAhEDBBIhMUFRExQiMmFxBUIzgaEj/9oADAMBAAIRAxEAPwD0GphUytPAov3ISkbqFqdGf+ERCpSsaDATgXsQ34zMevSKFeBvVaRRrYe4LgCpmBWTK0mzcq4MrTwAPwy95k+laCQxDLVTAA3gmVtZW5MJRxZp4XFGRHDNFrD5Mu67BUHLo7Dh9XQ2KNRHK4DFWNijxBdSOaY35eS8GwpD3MxcSj1C08fF7gAPHJeDQTEV4V0w8ZkBHEOIGyDMYlYRZCI6YzQiEFIo455F2TM7iDyZZow/cjJ5xFbmEKs6u01HUGdQC5EeY30edCuZBzINkbkIO2DaJNDECTB+iGeHDIIkSyUUZYRA3gTS5B1TICY1XBWKFZcpv4pZM5bjGJtkjLqJUjp6HHukF/HW0KuI47NZJ2MavjbIzKuOucmUpPyejhsXg3KnH6v6yVDxVVjvc5mdcHKuy4OSfYrNt9HpXC/HCyU/VffQ7Dh3Go1Emmn7zwWGMZs8I8QzoyTTut43NscrXEjjZcUJ/bwz3mlVuEOR8N+J4VorPPdbo6ulO6HtXyjnNOLpkxCECShCEIhTRCRQx0bpmi0VcTTuGgoT2uznfQjml+GEXsNfzhnj8oX0Y6ga7OSBsNYN6MXIUEC5SPKWOQhPIploGhelRVr4m25k4vjCjlczZMyidDT6SWQ33iF1BzxiW5yVXxA9inX46+pietro68P4pf2Onx3Ekk8zkOK467bKmK4u3v8AMxsXi2zPLO8nZqWljhXBLF4u7KjqAZSHuWkZ3IKpicgaHZXkNO0DlLMLSqAKjHpSzHpnPkvqOl4Hj50pqcX0uuqPYvDfGI1oJ3z37M8T4fM6vw1xh0aiz9WWT7CFqHCVPo6fyEcuG0uT2AYr4HFKcU1ncss3/k83ODhKmIYcRQAw0ojiCTKaA+hEGEFuB2mJ6MXoi16MXojVYiiryDcha5BnTIEVnGxkcSxaimbOKyRwnHsfebj01E5Z7YmzSYd8ueiWJxjm8tDn+L49RaindpZvv0GxmP5YNJteTOYr4htnLyPceixyUOi5V4g3uV54plTnG5hOwc85YddgakiHMK4ajQmeRsZjpjMeIwQSExhWBGIHUFSWZPkuGpUi3NJC44HKVl7Bs1KVQyqORdpyMU+Wd3Amo0emeCeMuUFFvNZHbQndHj3hDHctbl/Ues4Od4o6elnuhXo87/L4ds9y8loQw5po4diEIQNB2IQ9hFEsqWE4hOUVjTZnoC4j8oRoaxLJRl8UdovyPPKHCqmMxE4RfKk7ym/yq+R6Hxp+pLyf0OQ8M8Tp0cTOFRqCq8vLOTtFSWzfvM+WnKKfR1NJaxzcezm/GPhWvglGUv8AaUZ5Rqxi0oz/AETX5X06+5o4upLM+luIUqdSk6NTllCouWadmnTerfa13fsfNmIgozklmk2k3q0na4ueNIvHqJS4fgr8w6YqkSME20kJao1xyNk1mX8Jwqc+y+ZrcG4CrKdTJavyNPjviGhSpOjS9aTSWStGmu3V/IuME1bZeTI4ukuTFfBqcV6zSfd5lWpg6ezRm18dOTvpcEpMj2+gFv8AZoywPRg5YdrYFRxEkXqOMvqKdM0wc1y1ZWhENFFt4aM1eOoBwayZnnaZ1MG2StDwLNNlVMNCQo2RZp8Jq8taD72PZeD1rwR4fhqlpx/iR694ZxV4R8jXo3Umjmfy2PdiT9HSpiIRkSTOoeQaokIYRChxCuIqi7B2FYSY7YQsaxBonciQsx+OQfo5W6HlvG4XuewY2jzRfkeVeI8K6dSUc7XbXkKzq4nR0MqlRk0fE2IhSdJSbSyV5T5V35L2b/djnq9O7v8AHuWsTkwSkjF8SVU2dWWKEukUpwZu+G+D3kqk1ks1cpU6Ck0urR1PLyRUFoo3fd7/AL7B/dwKilikpNXRDjONUYNRssn0OGrZttu7e7Nbi+P5m1tv5bIxpSuyVXBUsm+TdDomkDTJqQDGwoJFE0iEZInzCWa4VQehXaNHmjUj0fUyEw1Gs1+9CnyqYyKUXcQ8o2dmSgwzipxutV+7AIiWbYvyHoy9aPmj1Tw1P1EeWYaN5R80epeHY+ojRpV9Zl17/wDJnUQrFmEzNiyxSqHYo8ZLsvJjgoTCIEAcQhEIZ8cagixFzlYY9otU+IjE0xksEonRqpcIjFw2OuaEMUiNC6oPUV0cr4o4GqsW0s1ozpfToapBSRTjapjITcJJo8H4ngpQk4yVmjMnGx7Jx7wpCsm7WezWqPNsfwCcKrpR9eWyhm7d0tDnTxODO5izRzR47Kvh7CupXito5vyNji+JUYytvl+/eFwlGGBpuU2nUnkorVvoYnF8Z6TolqorqJ+Ios6PyrliMHEy16v6gEHqRuyDgHuOe8TTIWHQ6Fcll0K46kMOigk2TVQdTIpCsVSGWzR4fibSV9Hky5iaHLLLSWat80Y9F2PQvB8aValOnUjGXLaV2vWS0untsL2bpUjZjzbY2zn8Bh3zRut0emcEjaC8jnPwsY1eRZx28jrOG07RXkadNicZGX+QzqWOkX4MIpA4oc6Z5dlqjVLcJGZFluhVKaALYiHOOBRDzd1GOsQyE4gWzHFtHpMsU/BoU8dY0aPEMjm/SZk/xfKrydlt3/wNEchzZ4V4OoXE1Fc0pKKWbbdl8SK8RTqL/dqNStbWo/8AZ0Irrzs4/EYqMlKpKSfIrxg3nKWyirPPu/ic7xjxZi6y9HzclNZKnD2ct3bJvzuBPUV0Mhor7Ow4x4olmq+IjFb0sL9HUf2ML/Xn0MXHB04UnLWtJc9aX80v6HHSbvdu775slGRhyZpPydjBpscV0W62LnUk5zblJ7sFJ3IJjmM6q6B1KQCUS4wcqaYyM6EZMCfKKkojcpZdAhKkxqyIxy07XgrsQSUBlAZuM+x+iBJEuUkokstQY0UdV4XxMk7RdueLiczGJucAdpwf9pf0+4DZohB9HV8Bwspyu7vP57neYWhaKMbgnDeVvvJv45/c6RQsdHTxpHE1+Xc69AnEawZoZRNRywdiVOVmTcSDRASx6QRXHIQ430DsVJ0W2dL+HRUrUErmBRPS5JX0c7iFyK7yOW4lx58zUc7aPZd7Gp4w4koylTTziuVJfqaTk/g0jjtxWSfNIrHj8sI8VK7bbvLXuNKuDByYk0LgdsmpAh0wWrGRlRYjMlzFdSJxmKcTVDKHEDjIncW0aVJMcew1xFBCdNDeiRNMRLZWxegfoUOqRMcvcwfhx9EVTNPheTXZmfEu4CXrLz+xLYcYJHtfB0pUoT6xX0L1jN8MO+FpPtb5mrynfx/av0eF1fGaa9Mg4jcoRoawwysg4kHEKyLQRRDlESEQoyb5FOq7td2HcsrAN/JM57Z6pRPH+M4h1K9Wb3qT/wDJlFl/iWDkp1JP2XOWfe/+XxRQsY7HyXJFvIGFaItF2DtICuJkGwhUnRLmHVQC2QuFtQv4rRcjUJKqUuYdTBeIbHVM0I1SSmUY1Akagp4jVDU2XOcXMAjMmpC9ppjlsLcdMFzEkyqD3BEy5gPaXv8AoUUXeHP117/oSg1I9p8GZ4Om+9T5TaNtxMbwOv8AcaPd1X/3JG7Y7OJ/Qv0eI1n+ef7YLlGaDNEJRHJmRgbEJMJIFMNAiuIgIshhVJAaMswUqmvy8hnUsu5i2M9Cs6PPeP0nGrVp/lcn9U0/kvgc/ONmdh4qw95uW6yf8Oqf77nL1ofLUxZI7Wb8ORZEVnYi2PNgmgApOhNA5MeUgbkNijNOSEwbHZEakZJMe4rkR0yxdk4sJECgsGBIfjYZBogYsNEzyOlhJ2HQhCzXRJF7hi9b4/QoI0uFq1m927e639SER7R4G/4fh+6qP41ZG7cxPB0bYDCL/kxfxbf3Nk68F9KPHajnLN/lj3GbFcZjEZ2iEgUwsgUxqBaBCHuIsqjkY9vPX5FapUd9fzZEoyb00d30S6xBuNuVZWvrre7sgGjTGRR8Q0LxVTVezK22eT+q95x2NwdrnocqPNF02snk1ln+0c1jeGunLklmn7Ev1LdeaM+XFZqwahwdo42cLFeozocbwrdfBaow8ThmjC4OL5OssyyRuJTlIiTnB6kGMXRkkMMOMwxbGEmIRYsdMnFg0yUWUxkXyWISDwK1IswM0zpYOQyQrDwJCLOlt4GSNbFYWVGFFNWfKpNfxwVRfJopYGipVIpq8bpyXWKea9+h2vjDCelxN4r1a1ej6PZejlBJW91hkI7k3+hUpbZJfhs9H4LR9HhsPD9NGlH/AKEXbkIxtktsl5LIlc66PIP6pN+x7jXIuQzkWTaO2DkhcwuYNMFwIcoidxF7gfhnKLB3XLnqm7NPPO0vaIzwTlfbWKdn6snl13Nl07a3WVrN2be6vkkssgPoFk9kn+nPo9HpkNaEbihRwiUc8ksrPK6/qNi+HQqQlCd2nbO9pKV8pp523NNYbO+m+bSs0smtLakZU8755+yk9942vpk8wKCUjz/imCnQk41FzQvb0qTST2Uls8jJxVGMuib3R6TjMGmpRkk4tXkrXUo3srJrNq2vQ5binhpxvKj62bTpytZdOSTej6MRPHwaceV3w+TicRw3dfHYz62Ca2+B0tSk4twknGS1jJcsou76g6uGTfWy1/xM7xejYtRf3o5SVOwNo6erwlS0s/PJ/Ez6/CGuq7PNAtNdoO4y6ZjoYvT4bLp8ATwUlsyrJsforokgv4V9/gJYZ/tFWi1F+hU2WoA6eGZYhQfYz5DpYItE4k7DxoMSg+jM7OmmafBq8YqpGSvkprZ9LX83H4M7PgdX8XisLH2vw/I5NL1bU4ykrO+ftRXmzz+lRl/DfLu77WPXf/z3w28NRdWomqla2T1jT6ebsjTp03KvBh12WOPG356X+zqiM3YlJgqh1UjypDmuM5DpA3IKi1ITmJVAdQHcug1KyzziKt2OQIBGrZ7LZO2fZ7Z5E5O98082s80p9dXtkUYTd/i+mfTZJB3WTa3X/ro98th7Rzi/BXS6PzzVs1klnnp2Gl3ettW08rPPPXXJAaVR6PV/2dI7NLlyWZJVc1tpm7rPsuZZZvMGiwGIpLO9r/myu731fq6O2hUlh+bW6jHPlldXSycGubbJ6Gjyp7X173zzjo97u4OsrpLTo3fXOz1V81mQswuI8AhXT5krZWnytNRt6kr8umz8jkuKeHatNuULzT05rc6kspK3u31PSHTVrLO/NayvtnHTPV7kHhk+mT1edml6krN5uya03FyxpjI5GvyeRvESjL1k4rXO4RYu9vI9GxvhenUXrRSu1s7RvqtNMsjnMf4Gtdwukubs7X6X1FPHNdD45IPvg5tzi9kV5KPT4GnX8LVo6Nu21rP5laXA6q7ZpZxYlxfmJoi0+pFCUURdM0FwSvm8nbPdZe8ZcErvZfFL336Fbb8BuTXn/pSjQvul7iUaGftR+a+xrYfwxiHklFbZyd/pua+D8FV5WvOnDLdzbtp+ktYb8FfMSX9jmI4C/wCdZ2yNLC+HE7N8zXW7t8n5nXYXwKvz1rWekaavp1ct/I3+GeGMLSztOrLrUd1b+GKSC+CvQHzMvMmY3hXwvTUlJU81m5NLL33O75bKy2BU5qKsrJdEkkTdQNQroRPM5djSQOULheYZhibAyiCnEsPK/UDJBIlleRANOG4JoMuyPMhC5F1HIXZi0rq3f99NQ/Nnnq7b3zt55jxh++j6kox0+eeo0yWSU838NrX6N27rILCpl9r2v55glBafPr30CJZ9+wIQbmvm28rXz3vruRcmnostcna71RGUu2m2vuzuRd12vbT66alFkpPV62WV2tNF1sEpKyW3rcz2SdtPJ5g4S+6SvfO/nuTjP3LK6S76aEIEp1E9LPZbuyztle3mSlT692vPrnbJoHG2q3tfz6vruSvv0v7+z622IQr18DBrRN+s1FJN9XG+ffUzsTwm3RpZ5pu665o21b7dctU9dSFSPZbrTTqQYpUcvUwUU7W5c07J79ffcDLD20zvpm7Ky01z0R0ssKms77f3bfNoz62Btms3knvZ7Z+4qhm9UZtKq07ta2d2m3bRPfNXLtLHWfdPbJKaj9yvVptPNddteoBQWefzt1SIUbUOIK2u2z2vtntcsUsc7K+uV7ZLm7ZaOxzznLLu9tL75dLDRxdn8Nd1q17mCyJHUQx12s81fK+fda66BY4//P6P7HLRxzW/S+fwlrpoG/Hb66+Wun3BsPYmdMsf++xP8cv3p5+Ry9PH21e69b35NhZcRvp3uvsA50Ohp1JN2dJHHrqP+Ji75nIVOJvbTL/Mj/pV9fn8g00IlCmdhKqnl+/IizlYcakt+jLVDj9rph8C6ZuiMn/TkOv0EWUTWhOevw+ohDDOTlqveTp/m8l9RCBDJbf3QM/a97EIhCzt/KvqBnqvNCEQtFpaLymKjp7xCKIictI+8jS/+fuIRAhl7S/mK2K9heYhFlIzqu/76GetV5v6iEANBrX3gq23n92IRTDRGPs/yy+qIS+6+g4gGMQ1H2Y/w1BUdv4o/ccQmRrgAq6+5/Ui/wCghBxM0u2KX2Y8dff9hCCAJCEIhR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100" name="AutoShape 7" descr="data:image/jpg;base64,/9j/4AAQSkZJRgABAQAAAQABAAD/2wCEAAkGBhAQEBAPEBQQDxAPEA8PDw8PDxAPDQ0NFBAVFBQQFRIXGyYeFxkjGRIVHy8gIycpLCwsFR4xNTAqNSYrLCkBCQoKDgwOFw8PFSkcHxwpKSkpKSkpKSkpKSkpLCkpKSkpKSkpKSkpKSkpKSk1KSkpLCksKSkpLCktLCksKSkpKf/AABEIAPEA0QMBIgACEQEDEQH/xAAcAAABBQEBAQAAAAAAAAAAAAADAAECBAUGBwj/xABBEAACAQIEBAIIBAMECwEAAAAAAQIDEQQhMUEFElFhBnETIjKBkaGxwRRCUvBygtFikuHxFRYjJDVjoqOywtIH/8QAGgEAAgMBAQAAAAAAAAAAAAAAAgMAAQQFBv/EACoRAAICAQQCAAYCAwEAAAAAAAABAhEDBBIhMUFRExQiMmFxBUIzgaEj/9oADAMBAAIRAxEAPwD0GphUytPAov3ISkbqFqdGf+ERCpSsaDATgXsQ34zMevSKFeBvVaRRrYe4LgCpmBWTK0mzcq4MrTwAPwy95k+laCQxDLVTAA3gmVtZW5MJRxZp4XFGRHDNFrD5Mu67BUHLo7Dh9XQ2KNRHK4DFWNijxBdSOaY35eS8GwpD3MxcSj1C08fF7gAPHJeDQTEV4V0w8ZkBHEOIGyDMYlYRZCI6YzQiEFIo455F2TM7iDyZZow/cjJ5xFbmEKs6u01HUGdQC5EeY30edCuZBzINkbkIO2DaJNDECTB+iGeHDIIkSyUUZYRA3gTS5B1TICY1XBWKFZcpv4pZM5bjGJtkjLqJUjp6HHukF/HW0KuI47NZJ2MavjbIzKuOucmUpPyejhsXg3KnH6v6yVDxVVjvc5mdcHKuy4OSfYrNt9HpXC/HCyU/VffQ7Dh3Go1Emmn7zwWGMZs8I8QzoyTTut43NscrXEjjZcUJ/bwz3mlVuEOR8N+J4VorPPdbo6ulO6HtXyjnNOLpkxCECShCEIhTRCRQx0bpmi0VcTTuGgoT2uznfQjml+GEXsNfzhnj8oX0Y6ga7OSBsNYN6MXIUEC5SPKWOQhPIploGhelRVr4m25k4vjCjlczZMyidDT6SWQ33iF1BzxiW5yVXxA9inX46+pietro68P4pf2Onx3Ekk8zkOK467bKmK4u3v8AMxsXi2zPLO8nZqWljhXBLF4u7KjqAZSHuWkZ3IKpicgaHZXkNO0DlLMLSqAKjHpSzHpnPkvqOl4Hj50pqcX0uuqPYvDfGI1oJ3z37M8T4fM6vw1xh0aiz9WWT7CFqHCVPo6fyEcuG0uT2AYr4HFKcU1ncss3/k83ODhKmIYcRQAw0ojiCTKaA+hEGEFuB2mJ6MXoi16MXojVYiiryDcha5BnTIEVnGxkcSxaimbOKyRwnHsfebj01E5Z7YmzSYd8ueiWJxjm8tDn+L49RaindpZvv0GxmP5YNJteTOYr4htnLyPceixyUOi5V4g3uV54plTnG5hOwc85YddgakiHMK4ajQmeRsZjpjMeIwQSExhWBGIHUFSWZPkuGpUi3NJC44HKVl7Bs1KVQyqORdpyMU+Wd3Amo0emeCeMuUFFvNZHbQndHj3hDHctbl/Ues4Od4o6elnuhXo87/L4ds9y8loQw5po4diEIQNB2IQ9hFEsqWE4hOUVjTZnoC4j8oRoaxLJRl8UdovyPPKHCqmMxE4RfKk7ym/yq+R6Hxp+pLyf0OQ8M8Tp0cTOFRqCq8vLOTtFSWzfvM+WnKKfR1NJaxzcezm/GPhWvglGUv8AaUZ5Rqxi0oz/AETX5X06+5o4upLM+luIUqdSk6NTllCouWadmnTerfa13fsfNmIgozklmk2k3q0na4ueNIvHqJS4fgr8w6YqkSME20kJao1xyNk1mX8Jwqc+y+ZrcG4CrKdTJavyNPjviGhSpOjS9aTSWStGmu3V/IuME1bZeTI4ukuTFfBqcV6zSfd5lWpg6ezRm18dOTvpcEpMj2+gFv8AZoywPRg5YdrYFRxEkXqOMvqKdM0wc1y1ZWhENFFt4aM1eOoBwayZnnaZ1MG2StDwLNNlVMNCQo2RZp8Jq8taD72PZeD1rwR4fhqlpx/iR694ZxV4R8jXo3Umjmfy2PdiT9HSpiIRkSTOoeQaokIYRChxCuIqi7B2FYSY7YQsaxBonciQsx+OQfo5W6HlvG4XuewY2jzRfkeVeI8K6dSUc7XbXkKzq4nR0MqlRk0fE2IhSdJSbSyV5T5V35L2b/djnq9O7v8AHuWsTkwSkjF8SVU2dWWKEukUpwZu+G+D3kqk1ks1cpU6Ck0urR1PLyRUFoo3fd7/AL7B/dwKilikpNXRDjONUYNRssn0OGrZttu7e7Nbi+P5m1tv5bIxpSuyVXBUsm+TdDomkDTJqQDGwoJFE0iEZInzCWa4VQehXaNHmjUj0fUyEw1Gs1+9CnyqYyKUXcQ8o2dmSgwzipxutV+7AIiWbYvyHoy9aPmj1Tw1P1EeWYaN5R80epeHY+ojRpV9Zl17/wDJnUQrFmEzNiyxSqHYo8ZLsvJjgoTCIEAcQhEIZ8cagixFzlYY9otU+IjE0xksEonRqpcIjFw2OuaEMUiNC6oPUV0cr4o4GqsW0s1ozpfToapBSRTjapjITcJJo8H4ngpQk4yVmjMnGx7Jx7wpCsm7WezWqPNsfwCcKrpR9eWyhm7d0tDnTxODO5izRzR47Kvh7CupXito5vyNji+JUYytvl+/eFwlGGBpuU2nUnkorVvoYnF8Z6TolqorqJ+Ios6PyrliMHEy16v6gEHqRuyDgHuOe8TTIWHQ6Fcll0K46kMOigk2TVQdTIpCsVSGWzR4fibSV9Hky5iaHLLLSWat80Y9F2PQvB8aValOnUjGXLaV2vWS0untsL2bpUjZjzbY2zn8Bh3zRut0emcEjaC8jnPwsY1eRZx28jrOG07RXkadNicZGX+QzqWOkX4MIpA4oc6Z5dlqjVLcJGZFluhVKaALYiHOOBRDzd1GOsQyE4gWzHFtHpMsU/BoU8dY0aPEMjm/SZk/xfKrydlt3/wNEchzZ4V4OoXE1Fc0pKKWbbdl8SK8RTqL/dqNStbWo/8AZ0Irrzs4/EYqMlKpKSfIrxg3nKWyirPPu/ic7xjxZi6y9HzclNZKnD2ct3bJvzuBPUV0Mhor7Ow4x4olmq+IjFb0sL9HUf2ML/Xn0MXHB04UnLWtJc9aX80v6HHSbvdu775slGRhyZpPydjBpscV0W62LnUk5zblJ7sFJ3IJjmM6q6B1KQCUS4wcqaYyM6EZMCfKKkojcpZdAhKkxqyIxy07XgrsQSUBlAZuM+x+iBJEuUkokstQY0UdV4XxMk7RdueLiczGJucAdpwf9pf0+4DZohB9HV8Bwspyu7vP57neYWhaKMbgnDeVvvJv45/c6RQsdHTxpHE1+Xc69AnEawZoZRNRywdiVOVmTcSDRASx6QRXHIQ430DsVJ0W2dL+HRUrUErmBRPS5JX0c7iFyK7yOW4lx58zUc7aPZd7Gp4w4koylTTziuVJfqaTk/g0jjtxWSfNIrHj8sI8VK7bbvLXuNKuDByYk0LgdsmpAh0wWrGRlRYjMlzFdSJxmKcTVDKHEDjIncW0aVJMcew1xFBCdNDeiRNMRLZWxegfoUOqRMcvcwfhx9EVTNPheTXZmfEu4CXrLz+xLYcYJHtfB0pUoT6xX0L1jN8MO+FpPtb5mrynfx/av0eF1fGaa9Mg4jcoRoawwysg4kHEKyLQRRDlESEQoyb5FOq7td2HcsrAN/JM57Z6pRPH+M4h1K9Wb3qT/wDJlFl/iWDkp1JP2XOWfe/+XxRQsY7HyXJFvIGFaItF2DtICuJkGwhUnRLmHVQC2QuFtQv4rRcjUJKqUuYdTBeIbHVM0I1SSmUY1Akagp4jVDU2XOcXMAjMmpC9ppjlsLcdMFzEkyqD3BEy5gPaXv8AoUUXeHP117/oSg1I9p8GZ4Om+9T5TaNtxMbwOv8AcaPd1X/3JG7Y7OJ/Qv0eI1n+ef7YLlGaDNEJRHJmRgbEJMJIFMNAiuIgIshhVJAaMswUqmvy8hnUsu5i2M9Cs6PPeP0nGrVp/lcn9U0/kvgc/ONmdh4qw95uW6yf8Oqf77nL1ofLUxZI7Wb8ORZEVnYi2PNgmgApOhNA5MeUgbkNijNOSEwbHZEakZJMe4rkR0yxdk4sJECgsGBIfjYZBogYsNEzyOlhJ2HQhCzXRJF7hi9b4/QoI0uFq1m927e639SER7R4G/4fh+6qP41ZG7cxPB0bYDCL/kxfxbf3Nk68F9KPHajnLN/lj3GbFcZjEZ2iEgUwsgUxqBaBCHuIsqjkY9vPX5FapUd9fzZEoyb00d30S6xBuNuVZWvrre7sgGjTGRR8Q0LxVTVezK22eT+q95x2NwdrnocqPNF02snk1ln+0c1jeGunLklmn7Ev1LdeaM+XFZqwahwdo42cLFeozocbwrdfBaow8ThmjC4OL5OssyyRuJTlIiTnB6kGMXRkkMMOMwxbGEmIRYsdMnFg0yUWUxkXyWISDwK1IswM0zpYOQyQrDwJCLOlt4GSNbFYWVGFFNWfKpNfxwVRfJopYGipVIpq8bpyXWKea9+h2vjDCelxN4r1a1ej6PZejlBJW91hkI7k3+hUpbZJfhs9H4LR9HhsPD9NGlH/AKEXbkIxtktsl5LIlc66PIP6pN+x7jXIuQzkWTaO2DkhcwuYNMFwIcoidxF7gfhnKLB3XLnqm7NPPO0vaIzwTlfbWKdn6snl13Nl07a3WVrN2be6vkkssgPoFk9kn+nPo9HpkNaEbihRwiUc8ksrPK6/qNi+HQqQlCd2nbO9pKV8pp523NNYbO+m+bSs0smtLakZU8755+yk9942vpk8wKCUjz/imCnQk41FzQvb0qTST2Uls8jJxVGMuib3R6TjMGmpRkk4tXkrXUo3srJrNq2vQ5binhpxvKj62bTpytZdOSTej6MRPHwaceV3w+TicRw3dfHYz62Ca2+B0tSk4twknGS1jJcsou76g6uGTfWy1/xM7xejYtRf3o5SVOwNo6erwlS0s/PJ/Ez6/CGuq7PNAtNdoO4y6ZjoYvT4bLp8ATwUlsyrJsforokgv4V9/gJYZ/tFWi1F+hU2WoA6eGZYhQfYz5DpYItE4k7DxoMSg+jM7OmmafBq8YqpGSvkprZ9LX83H4M7PgdX8XisLH2vw/I5NL1bU4ykrO+ftRXmzz+lRl/DfLu77WPXf/z3w28NRdWomqla2T1jT6ebsjTp03KvBh12WOPG356X+zqiM3YlJgqh1UjypDmuM5DpA3IKi1ITmJVAdQHcug1KyzziKt2OQIBGrZ7LZO2fZ7Z5E5O98082s80p9dXtkUYTd/i+mfTZJB3WTa3X/ro98th7Rzi/BXS6PzzVs1klnnp2Gl3ettW08rPPPXXJAaVR6PV/2dI7NLlyWZJVc1tpm7rPsuZZZvMGiwGIpLO9r/myu731fq6O2hUlh+bW6jHPlldXSycGubbJ6Gjyp7X173zzjo97u4OsrpLTo3fXOz1V81mQswuI8AhXT5krZWnytNRt6kr8umz8jkuKeHatNuULzT05rc6kspK3u31PSHTVrLO/NayvtnHTPV7kHhk+mT1edml6krN5uya03FyxpjI5GvyeRvESjL1k4rXO4RYu9vI9GxvhenUXrRSu1s7RvqtNMsjnMf4Gtdwukubs7X6X1FPHNdD45IPvg5tzi9kV5KPT4GnX8LVo6Nu21rP5laXA6q7ZpZxYlxfmJoi0+pFCUURdM0FwSvm8nbPdZe8ZcErvZfFL336Fbb8BuTXn/pSjQvul7iUaGftR+a+xrYfwxiHklFbZyd/pua+D8FV5WvOnDLdzbtp+ktYb8FfMSX9jmI4C/wCdZ2yNLC+HE7N8zXW7t8n5nXYXwKvz1rWekaavp1ct/I3+GeGMLSztOrLrUd1b+GKSC+CvQHzMvMmY3hXwvTUlJU81m5NLL33O75bKy2BU5qKsrJdEkkTdQNQroRPM5djSQOULheYZhibAyiCnEsPK/UDJBIlleRANOG4JoMuyPMhC5F1HIXZi0rq3f99NQ/Nnnq7b3zt55jxh++j6kox0+eeo0yWSU838NrX6N27rILCpl9r2v55glBafPr30CJZ9+wIQbmvm28rXz3vruRcmnostcna71RGUu2m2vuzuRd12vbT66alFkpPV62WV2tNF1sEpKyW3rcz2SdtPJ5g4S+6SvfO/nuTjP3LK6S76aEIEp1E9LPZbuyztle3mSlT692vPrnbJoHG2q3tfz6vruSvv0v7+z622IQr18DBrRN+s1FJN9XG+ffUzsTwm3RpZ5pu665o21b7dctU9dSFSPZbrTTqQYpUcvUwUU7W5c07J79ffcDLD20zvpm7Ky01z0R0ssKms77f3bfNoz62Btms3knvZ7Z+4qhm9UZtKq07ta2d2m3bRPfNXLtLHWfdPbJKaj9yvVptPNddteoBQWefzt1SIUbUOIK2u2z2vtntcsUsc7K+uV7ZLm7ZaOxzznLLu9tL75dLDRxdn8Nd1q17mCyJHUQx12s81fK+fda66BY4//P6P7HLRxzW/S+fwlrpoG/Hb66+Wun3BsPYmdMsf++xP8cv3p5+Ry9PH21e69b35NhZcRvp3uvsA50Ohp1JN2dJHHrqP+Ji75nIVOJvbTL/Mj/pV9fn8g00IlCmdhKqnl+/IizlYcakt+jLVDj9rph8C6ZuiMn/TkOv0EWUTWhOevw+ohDDOTlqveTp/m8l9RCBDJbf3QM/a97EIhCzt/KvqBnqvNCEQtFpaLymKjp7xCKIictI+8jS/+fuIRAhl7S/mK2K9heYhFlIzqu/76GetV5v6iEANBrX3gq23n92IRTDRGPs/yy+qIS+6+g4gGMQ1H2Y/w1BUdv4o/ccQmRrgAq6+5/Ui/wCghBxM0u2KX2Y8dff9hCCAJCEIhR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101" name="AutoShape 9" descr="data:image/jpg;base64,/9j/4AAQSkZJRgABAQAAAQABAAD/2wCEAAkGBhAQEBAPEBQQDxAPEA8PDw8PDxAPDQ0NFBAVFBQQFRIXGyYeFxkjGRIVHy8gIycpLCwsFR4xNTAqNSYrLCkBCQoKDgwOFw8PFSkcHxwpKSkpKSkpKSkpKSkpLCkpKSkpKSkpKSkpKSkpKSk1KSkpLCksKSkpLCktLCksKSkpKf/AABEIAPEA0QMBIgACEQEDEQH/xAAcAAABBQEBAQAAAAAAAAAAAAADAAECBAUGBwj/xABBEAACAQIEBAIIBAMECwEAAAAAAQIDEQQhMUEFElFhBnETIjKBkaGxwRRCUvBygtFikuHxFRYjJDVjoqOywtIH/8QAGgEAAgMBAQAAAAAAAAAAAAAAAgMAAQQFBv/EACoRAAICAQQCAAYCAwEAAAAAAAABAhEDBBIhMUFRExQiMmFxBUIzgaEj/9oADAMBAAIRAxEAPwD0GphUytPAov3ISkbqFqdGf+ERCpSsaDATgXsQ34zMevSKFeBvVaRRrYe4LgCpmBWTK0mzcq4MrTwAPwy95k+laCQxDLVTAA3gmVtZW5MJRxZp4XFGRHDNFrD5Mu67BUHLo7Dh9XQ2KNRHK4DFWNijxBdSOaY35eS8GwpD3MxcSj1C08fF7gAPHJeDQTEV4V0w8ZkBHEOIGyDMYlYRZCI6YzQiEFIo455F2TM7iDyZZow/cjJ5xFbmEKs6u01HUGdQC5EeY30edCuZBzINkbkIO2DaJNDECTB+iGeHDIIkSyUUZYRA3gTS5B1TICY1XBWKFZcpv4pZM5bjGJtkjLqJUjp6HHukF/HW0KuI47NZJ2MavjbIzKuOucmUpPyejhsXg3KnH6v6yVDxVVjvc5mdcHKuy4OSfYrNt9HpXC/HCyU/VffQ7Dh3Go1Emmn7zwWGMZs8I8QzoyTTut43NscrXEjjZcUJ/bwz3mlVuEOR8N+J4VorPPdbo6ulO6HtXyjnNOLpkxCECShCEIhTRCRQx0bpmi0VcTTuGgoT2uznfQjml+GEXsNfzhnj8oX0Y6ga7OSBsNYN6MXIUEC5SPKWOQhPIploGhelRVr4m25k4vjCjlczZMyidDT6SWQ33iF1BzxiW5yVXxA9inX46+pietro68P4pf2Onx3Ekk8zkOK467bKmK4u3v8AMxsXi2zPLO8nZqWljhXBLF4u7KjqAZSHuWkZ3IKpicgaHZXkNO0DlLMLSqAKjHpSzHpnPkvqOl4Hj50pqcX0uuqPYvDfGI1oJ3z37M8T4fM6vw1xh0aiz9WWT7CFqHCVPo6fyEcuG0uT2AYr4HFKcU1ncss3/k83ODhKmIYcRQAw0ojiCTKaA+hEGEFuB2mJ6MXoi16MXojVYiiryDcha5BnTIEVnGxkcSxaimbOKyRwnHsfebj01E5Z7YmzSYd8ueiWJxjm8tDn+L49RaindpZvv0GxmP5YNJteTOYr4htnLyPceixyUOi5V4g3uV54plTnG5hOwc85YddgakiHMK4ajQmeRsZjpjMeIwQSExhWBGIHUFSWZPkuGpUi3NJC44HKVl7Bs1KVQyqORdpyMU+Wd3Amo0emeCeMuUFFvNZHbQndHj3hDHctbl/Ues4Od4o6elnuhXo87/L4ds9y8loQw5po4diEIQNB2IQ9hFEsqWE4hOUVjTZnoC4j8oRoaxLJRl8UdovyPPKHCqmMxE4RfKk7ym/yq+R6Hxp+pLyf0OQ8M8Tp0cTOFRqCq8vLOTtFSWzfvM+WnKKfR1NJaxzcezm/GPhWvglGUv8AaUZ5Rqxi0oz/AETX5X06+5o4upLM+luIUqdSk6NTllCouWadmnTerfa13fsfNmIgozklmk2k3q0na4ueNIvHqJS4fgr8w6YqkSME20kJao1xyNk1mX8Jwqc+y+ZrcG4CrKdTJavyNPjviGhSpOjS9aTSWStGmu3V/IuME1bZeTI4ukuTFfBqcV6zSfd5lWpg6ezRm18dOTvpcEpMj2+gFv8AZoywPRg5YdrYFRxEkXqOMvqKdM0wc1y1ZWhENFFt4aM1eOoBwayZnnaZ1MG2StDwLNNlVMNCQo2RZp8Jq8taD72PZeD1rwR4fhqlpx/iR694ZxV4R8jXo3Umjmfy2PdiT9HSpiIRkSTOoeQaokIYRChxCuIqi7B2FYSY7YQsaxBonciQsx+OQfo5W6HlvG4XuewY2jzRfkeVeI8K6dSUc7XbXkKzq4nR0MqlRk0fE2IhSdJSbSyV5T5V35L2b/djnq9O7v8AHuWsTkwSkjF8SVU2dWWKEukUpwZu+G+D3kqk1ks1cpU6Ck0urR1PLyRUFoo3fd7/AL7B/dwKilikpNXRDjONUYNRssn0OGrZttu7e7Nbi+P5m1tv5bIxpSuyVXBUsm+TdDomkDTJqQDGwoJFE0iEZInzCWa4VQehXaNHmjUj0fUyEw1Gs1+9CnyqYyKUXcQ8o2dmSgwzipxutV+7AIiWbYvyHoy9aPmj1Tw1P1EeWYaN5R80epeHY+ojRpV9Zl17/wDJnUQrFmEzNiyxSqHYo8ZLsvJjgoTCIEAcQhEIZ8cagixFzlYY9otU+IjE0xksEonRqpcIjFw2OuaEMUiNC6oPUV0cr4o4GqsW0s1ozpfToapBSRTjapjITcJJo8H4ngpQk4yVmjMnGx7Jx7wpCsm7WezWqPNsfwCcKrpR9eWyhm7d0tDnTxODO5izRzR47Kvh7CupXito5vyNji+JUYytvl+/eFwlGGBpuU2nUnkorVvoYnF8Z6TolqorqJ+Ios6PyrliMHEy16v6gEHqRuyDgHuOe8TTIWHQ6Fcll0K46kMOigk2TVQdTIpCsVSGWzR4fibSV9Hky5iaHLLLSWat80Y9F2PQvB8aValOnUjGXLaV2vWS0untsL2bpUjZjzbY2zn8Bh3zRut0emcEjaC8jnPwsY1eRZx28jrOG07RXkadNicZGX+QzqWOkX4MIpA4oc6Z5dlqjVLcJGZFluhVKaALYiHOOBRDzd1GOsQyE4gWzHFtHpMsU/BoU8dY0aPEMjm/SZk/xfKrydlt3/wNEchzZ4V4OoXE1Fc0pKKWbbdl8SK8RTqL/dqNStbWo/8AZ0Irrzs4/EYqMlKpKSfIrxg3nKWyirPPu/ic7xjxZi6y9HzclNZKnD2ct3bJvzuBPUV0Mhor7Ow4x4olmq+IjFb0sL9HUf2ML/Xn0MXHB04UnLWtJc9aX80v6HHSbvdu775slGRhyZpPydjBpscV0W62LnUk5zblJ7sFJ3IJjmM6q6B1KQCUS4wcqaYyM6EZMCfKKkojcpZdAhKkxqyIxy07XgrsQSUBlAZuM+x+iBJEuUkokstQY0UdV4XxMk7RdueLiczGJucAdpwf9pf0+4DZohB9HV8Bwspyu7vP57neYWhaKMbgnDeVvvJv45/c6RQsdHTxpHE1+Xc69AnEawZoZRNRywdiVOVmTcSDRASx6QRXHIQ430DsVJ0W2dL+HRUrUErmBRPS5JX0c7iFyK7yOW4lx58zUc7aPZd7Gp4w4koylTTziuVJfqaTk/g0jjtxWSfNIrHj8sI8VK7bbvLXuNKuDByYk0LgdsmpAh0wWrGRlRYjMlzFdSJxmKcTVDKHEDjIncW0aVJMcew1xFBCdNDeiRNMRLZWxegfoUOqRMcvcwfhx9EVTNPheTXZmfEu4CXrLz+xLYcYJHtfB0pUoT6xX0L1jN8MO+FpPtb5mrynfx/av0eF1fGaa9Mg4jcoRoawwysg4kHEKyLQRRDlESEQoyb5FOq7td2HcsrAN/JM57Z6pRPH+M4h1K9Wb3qT/wDJlFl/iWDkp1JP2XOWfe/+XxRQsY7HyXJFvIGFaItF2DtICuJkGwhUnRLmHVQC2QuFtQv4rRcjUJKqUuYdTBeIbHVM0I1SSmUY1Akagp4jVDU2XOcXMAjMmpC9ppjlsLcdMFzEkyqD3BEy5gPaXv8AoUUXeHP117/oSg1I9p8GZ4Om+9T5TaNtxMbwOv8AcaPd1X/3JG7Y7OJ/Qv0eI1n+ef7YLlGaDNEJRHJmRgbEJMJIFMNAiuIgIshhVJAaMswUqmvy8hnUsu5i2M9Cs6PPeP0nGrVp/lcn9U0/kvgc/ONmdh4qw95uW6yf8Oqf77nL1ofLUxZI7Wb8ORZEVnYi2PNgmgApOhNA5MeUgbkNijNOSEwbHZEakZJMe4rkR0yxdk4sJECgsGBIfjYZBogYsNEzyOlhJ2HQhCzXRJF7hi9b4/QoI0uFq1m927e639SER7R4G/4fh+6qP41ZG7cxPB0bYDCL/kxfxbf3Nk68F9KPHajnLN/lj3GbFcZjEZ2iEgUwsgUxqBaBCHuIsqjkY9vPX5FapUd9fzZEoyb00d30S6xBuNuVZWvrre7sgGjTGRR8Q0LxVTVezK22eT+q95x2NwdrnocqPNF02snk1ln+0c1jeGunLklmn7Ev1LdeaM+XFZqwahwdo42cLFeozocbwrdfBaow8ThmjC4OL5OssyyRuJTlIiTnB6kGMXRkkMMOMwxbGEmIRYsdMnFg0yUWUxkXyWISDwK1IswM0zpYOQyQrDwJCLOlt4GSNbFYWVGFFNWfKpNfxwVRfJopYGipVIpq8bpyXWKea9+h2vjDCelxN4r1a1ej6PZejlBJW91hkI7k3+hUpbZJfhs9H4LR9HhsPD9NGlH/AKEXbkIxtktsl5LIlc66PIP6pN+x7jXIuQzkWTaO2DkhcwuYNMFwIcoidxF7gfhnKLB3XLnqm7NPPO0vaIzwTlfbWKdn6snl13Nl07a3WVrN2be6vkkssgPoFk9kn+nPo9HpkNaEbihRwiUc8ksrPK6/qNi+HQqQlCd2nbO9pKV8pp523NNYbO+m+bSs0smtLakZU8755+yk9942vpk8wKCUjz/imCnQk41FzQvb0qTST2Uls8jJxVGMuib3R6TjMGmpRkk4tXkrXUo3srJrNq2vQ5binhpxvKj62bTpytZdOSTej6MRPHwaceV3w+TicRw3dfHYz62Ca2+B0tSk4twknGS1jJcsou76g6uGTfWy1/xM7xejYtRf3o5SVOwNo6erwlS0s/PJ/Ez6/CGuq7PNAtNdoO4y6ZjoYvT4bLp8ATwUlsyrJsforokgv4V9/gJYZ/tFWi1F+hU2WoA6eGZYhQfYz5DpYItE4k7DxoMSg+jM7OmmafBq8YqpGSvkprZ9LX83H4M7PgdX8XisLH2vw/I5NL1bU4ykrO+ftRXmzz+lRl/DfLu77WPXf/z3w28NRdWomqla2T1jT6ebsjTp03KvBh12WOPG356X+zqiM3YlJgqh1UjypDmuM5DpA3IKi1ITmJVAdQHcug1KyzziKt2OQIBGrZ7LZO2fZ7Z5E5O98082s80p9dXtkUYTd/i+mfTZJB3WTa3X/ro98th7Rzi/BXS6PzzVs1klnnp2Gl3ettW08rPPPXXJAaVR6PV/2dI7NLlyWZJVc1tpm7rPsuZZZvMGiwGIpLO9r/myu731fq6O2hUlh+bW6jHPlldXSycGubbJ6Gjyp7X173zzjo97u4OsrpLTo3fXOz1V81mQswuI8AhXT5krZWnytNRt6kr8umz8jkuKeHatNuULzT05rc6kspK3u31PSHTVrLO/NayvtnHTPV7kHhk+mT1edml6krN5uya03FyxpjI5GvyeRvESjL1k4rXO4RYu9vI9GxvhenUXrRSu1s7RvqtNMsjnMf4Gtdwukubs7X6X1FPHNdD45IPvg5tzi9kV5KPT4GnX8LVo6Nu21rP5laXA6q7ZpZxYlxfmJoi0+pFCUURdM0FwSvm8nbPdZe8ZcErvZfFL336Fbb8BuTXn/pSjQvul7iUaGftR+a+xrYfwxiHklFbZyd/pua+D8FV5WvOnDLdzbtp+ktYb8FfMSX9jmI4C/wCdZ2yNLC+HE7N8zXW7t8n5nXYXwKvz1rWekaavp1ct/I3+GeGMLSztOrLrUd1b+GKSC+CvQHzMvMmY3hXwvTUlJU81m5NLL33O75bKy2BU5qKsrJdEkkTdQNQroRPM5djSQOULheYZhibAyiCnEsPK/UDJBIlleRANOG4JoMuyPMhC5F1HIXZi0rq3f99NQ/Nnnq7b3zt55jxh++j6kox0+eeo0yWSU838NrX6N27rILCpl9r2v55glBafPr30CJZ9+wIQbmvm28rXz3vruRcmnostcna71RGUu2m2vuzuRd12vbT66alFkpPV62WV2tNF1sEpKyW3rcz2SdtPJ5g4S+6SvfO/nuTjP3LK6S76aEIEp1E9LPZbuyztle3mSlT692vPrnbJoHG2q3tfz6vruSvv0v7+z622IQr18DBrRN+s1FJN9XG+ffUzsTwm3RpZ5pu665o21b7dctU9dSFSPZbrTTqQYpUcvUwUU7W5c07J79ffcDLD20zvpm7Ky01z0R0ssKms77f3bfNoz62Btms3knvZ7Z+4qhm9UZtKq07ta2d2m3bRPfNXLtLHWfdPbJKaj9yvVptPNddteoBQWefzt1SIUbUOIK2u2z2vtntcsUsc7K+uV7ZLm7ZaOxzznLLu9tL75dLDRxdn8Nd1q17mCyJHUQx12s81fK+fda66BY4//P6P7HLRxzW/S+fwlrpoG/Hb66+Wun3BsPYmdMsf++xP8cv3p5+Ry9PH21e69b35NhZcRvp3uvsA50Ohp1JN2dJHHrqP+Ji75nIVOJvbTL/Mj/pV9fn8g00IlCmdhKqnl+/IizlYcakt+jLVDj9rph8C6ZuiMn/TkOv0EWUTWhOevw+ohDDOTlqveTp/m8l9RCBDJbf3QM/a97EIhCzt/KvqBnqvNCEQtFpaLymKjp7xCKIictI+8jS/+fuIRAhl7S/mK2K9heYhFlIzqu/76GetV5v6iEANBrX3gq23n92IRTDRGPs/yy+qIS+6+g4gGMQ1H2Y/w1BUdv4o/ccQmRrgAq6+5/Ui/wCghBxM0u2KX2Y8dff9hCCAJCEIhR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4102" name="Picture 11" descr="http://m.blog.hu/ba/balint44/image/sz%C3%AD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429000"/>
            <a:ext cx="24511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13" descr="data:image/jpg;base64,/9j/4AAQSkZJRgABAQAAAQABAAD/2wCEAAkGBhQSERQSExIWExMWFhgTEhQYFRgXGBQYFhkWFRUaGBUXGyYeGBojGRcaHzIgIycpLSwsGB4xNjArNScrLCkBCQoKDgwOGg8PGiwkHyQsLSwsKSwsLCwpLCoqLCoqNCwsLCw0LCwsLDQsNCwpKSwsLCwsLyksLCksLCwpLCwvLv/AABEIAPoAyQMBIgACEQEDEQH/xAAbAAADAQADAQAAAAAAAAAAAAAABQYEAgMHAf/EAEIQAAICAQMCBAQFAAcFBwUAAAECAxEABBIhBTETIkFRBmFxgRQjMkKRB1JicoKhsTNjosHwFSRDc5LR4TSDhLPD/8QAGgEAAgMBAQAAAAAAAAAAAAAAAAMCBAUBBv/EADcRAAEDAgMFBgYBAwUBAAAAAAEAAhEDIQQSMUFRcYHwImGRscHRBRMjMqHhFFKy8TNCcpKiBv/aAAwDAQACEQMRAD8A9xwwwwQjPhOfcw9S1NbUq91kj5Crs+gthz9uSRnCYEqTGlxgLlqdcQ/hou59obvQAJIs/Lg/U18yMMXXyWVdm4uGZALBIAN9xXDUCbrzA8djjYD/AL0Uc7UjUqga7UK7Dk8gWWpbrj2NZw08pmfafzPDQpsjocuVYpI9kKF2IODbWwo7WGVy8zZaTcOwNMj30n1Hvuplk7A0Gq6v+f8APOeYUdyylkQEHb+qzVXd8V68Uft3zdlgGVnPblRhhhnVBGGGGCEYYYYIRhhhghGfGYAWTQHJOfcz65NyFSAQ1IwJI8reVuRzdHj550aoSrV9b3SCNSFHcsTRI5AqroMbo/7th7Zk1fWtjMTIy7V3PzGQUFMSFVjyoa+B5gCK7Ec+kaXdEzf7WRbQoWpW2qqL2UmmVVPN/qJ9cXSxLSkwOSGKOY45HWRQ8d1S3fhFw3A8ysOfW41rZiEokp/o+sHeEcGyLJAJ2m9tFgNt3xx2NjnG+QnRQtB3dpENxqzqQBEjvHEw58oYAk/p5JobRS2milLJbAA2ymv7LFf+WJrUw02UmmV34YYYhTRhhhghGGGGCEYn+II68OQsyhW2MVomnraQCDZ8RU9McZn1+iWaNo2sBh3U0QQQQQfQggH7ZF4kQnUHhlQE6beCkuoKlN5pJhJpyFXuN6sVUt6EbpbCkkX+kdsb6DrqC0VZG/McbVjICBWKV5q7V2W++JutdHZJ1aYRyLIrxROoMbLO22SI1fkYtHW5WAJI4Fkl2vVNO0JWOh+WwRa2kWK2jjvu44vnKrZBOxa9YNdTbALp2jQbPTcFyjnR5BqEox2qbhRDlrXdwfTcBZ9L7ijjrJzowjZYwskBVtkojRSCNoDCh4hquMo8fTuJWbigGuyibWvu6lGGGGNVRGGGGCEYYYYIRhhhghGZOqyERMRweNponaSQFahyQDRr1rNedc8W5WXkWCLHfkVxnQYKCpli6hSEsSRrDtRaBU7hH+azEhwNx5AHcGiVzVFq5dwhkMcblTtjNGORf00gABA5A5N8Hy12xS6tAnLTkUQiholrkHjYVIANc9u3NZwZkMUnkVInAB5sFEvkOb3O11vFhBXO6hl2J1CVKzaCRoYaG4DTb4Zq827dM6IBZ3FjG4k5P7oyT3ut6REVhQMAGILEKSVBclyFJANC6HA7Z518L6wz9Q8J3dxvaUxkeVljjQ6Z3vzMyrIFtibMUZs0DnqOcxYymDtv49FFO6MMMMpJqMMMMEIwwwwQjDDMPVNeY1O0bm9rUULFk7jxxnCYElSYwvcGhSPxZK0sEqVub8TD4S3e4NIUUUxodiOfW/Ss+9X18VQ+EJFeZvCkL2gAZWHmbsAG7+H6K1EcHOHXNYBtKo7OZY5HAKMNh1Gno2G2bi8YWge9+gvM/VpVGp05U1GJJZj5QCiyJI0jSWwsqQx7AqB6mrznG55ea9VQZ2GgjTMf/IseYBC9B0+mVFCoNoAAA+Q4GduZ9JqQ44Diq5ZSt/MXmjNERFl5V8z2tUYYYZ1RRhhhghGGGGCEYYYYIRhhnF3ABJNAcknsMEKQ/pSmaLQs8bGNzJGC6naxHNjcOaxp8MSq2lsAkBpDTAggbi0Yphf+zKEH1BB9cnf6UuoboodOvPi6lEHz28PXuAzoPrftm/UaR5dTqIuAXuIvtFNGqwyHfRBbibYB3NdwAb0Mk0Gg2uTyEBJntlIfh6N06wjSBBv0qINnbzITHYPY7YCtAnsPeh6dnnOpKx6/VSD9GmXQpwCSCZQSABZPkdhQ96GWen69GXKl6NBgrKySC+KMTgN9DX/zzFAvyuA2DyB9V2naQmeGcUkBFg3nLKCajDDDBCM4SzKvLEKO1k1nPEs/iTsTGVKKLiayvnIIsECzwaB7Ux4bIudCbSp5zcwF39W1REZcMixAbmdnKADve5bJH0r65H6WXVatgYP+6xrtdZGXc8okLqr+EaVUO0m2BbgGzxXCYjX6tY2U/g4pCr25YPM6y7CPTwwybeKtjzd8UfR9QVcRkeaOOSG7H5ogdFjNejbXJI7DxP4qT8x07Fuhn8SnAAL4m+gB3i4JjWdJFt0X8WrqdIztNJHqPFWMF1URuvhSiWNpEUVyVZQb59+Kxz8W65ZJisQDv+FaKIAi2k1pCoL+Uau/0N4y+JJAvTtY8gDF0G72DOkaoB8lJWvpnnPwaTDrdHNJTLKxjTzgsODCLF2tFhV+g4xDzkdl2GOVytTCNGIofPIAdTzARYPOUGIERYRbZdXUEOrjQSeHA1MEfTorRSIxriOUOwJ5B3HuO5xn0PqkuoVZI5AyV5lY2VYcMjjw1KsPt78g8atTG0aTliTTfiQRVkJtO0XxxsA+hHPN5K6uSTS6iSaM+GybfxaKoZXjO2R5QOCxRp1X0O0HkXjz2CNYWUwDFhwhubYdmy0c7HXfvHofidh6nmv9e31zliNOoOZEaRVUBWNK+9SCV86tQJAX02/v78Y8y212ZYdSkacSjDDDJJSMMMMEIwwzJ1DW+GAask7QB3JNAAcgXzfJHAOdAkwhcOoa/barW4DcbPCgmgTyKHfn0r1NAz+u6oqhTPJsB5USSpAjkcWCzGbb/dAv2IOT3VurF4jMkjKzGNII080k+oLSWQ5BCJvZ0HYnwWo0oBPgj4Ij1HiajXE6iUkVudiNpG5XJsbwwIIvgD0zRbQbTYXvPv11qkFxJgJXJ1GGXqenjj2FRqYDEI38SJI1DSOI22it0rC1rjwx6AYx+I/6RYoNa0mn/PqIxt5qj8awAwIFvSDaaNHij64u/pK+FtNpUin0v5ZZyjKrlh+ksGBJJUjbVDjnFXwr8VaXQoGGmOo1R58RiEWP2SPhiK7Ftos2O1ZoNpsqsFRoLrRGniUkuLTBt3rjAnUnd5vwssizSpPKhgfZKY2LICKsoCewPt3rK/pnx1p5SYNRH+BmvaUkUtpyT6PG1eHfuQvp5vTN/SPj8yuSy+HblXie7hKbVZLbbbnlqANDk1Rxz8VdE0+tgUuitbxKkgreoeREba4v0Y8cjK9WsC4NqsjvB09CmNbaWlZ+l9Ri8RY0mh3AbGWKZWYEdvKd7OvzsVxY70+0mv3HYwpxYPtan/mtMPlnm3RZf+z5TpdYiz6FpmggndFYRuvNMCOFN+vYqSOLqv1vThp28eFm2RnfNC24+RbDNDu5UhWPlFqw4ABoirXotDonXQ7/AG4KbHGFT4Z8VgQCDYPIPvn3M9OXxlsUex4OS/xhr/C00yR2oWMl2BPG8+HEoYmxuY3Y7KrdiQRU5IfEjhoeQSJNXTCrtYA7V8wRBf8AiOJrfaYWh8PANZpdoCOvCVzm6GYfwsSKDEjadSe3MbMxNVzbG/qbzWYl8UOGAJ1B3fJhGyrfyZDGv8Z2dQDKYLBbYVC1Z3SNHMhsetHab9LJ4zv0WhIUEgE+IzOO9kAx9/XsDz/liw28BPfWJbmcbmecz+uaXfGsQ/CtCOPGPnYi6CgHd9iEH0HyzyObTSImmBa9zF40FWtlCPN7n29M9s+JemPND+VXiLbIG7NYIIJ9PQ/bPHepaaSGfTxyIY2jArxC1GmJB+nl/bY4OVMY0h07F6H/AOerA0iwETJJG3Q38hZeqdB62J9HI0isxjV1cNt3MoBsGuLNFfquK4unI0jtMSXi4kF7llVYURu/JIIYgdyLPfkZ/wCj6Ez/AIvchEUm1bBtWNG9pI7j6eq3jybR7jISNxl0+8c0Q4DISvPlBEgv6n549svY0lZVUNw1epTaY4bJgx5zyWL4Gdxp4opTYDPGAxsxywMfJu9tq7h3/cOAADZZFdE1iu+shB8NmnGohJBIVnraT6C5IyaPfdQu8rdBq/EQNtKn9w9iLDC/kwI+2PoEZY6sqHxJjvml5ESZj/lf9crrRhhhj1lowwwwQjE/xRYhDIQsokTwSewcnZZHqAjMT7AE+mOMn+rsZdQsQBYIBwBY3SWHJ7VthBX/APIGNpDtTuUXaKb6RpwepaeEA+DDFJMl/wBcRwwoPe1iYGz38Qt60H/wtHWlII58NB6chIlhPf8AtRt3H2xToNReuWXnka+SibJWI6TTg32omG+Me9LkMc8kZAreRxdjefHXj2LSyLf+7+Rq3WJIjuH4JlLavI+tQmVY28S9OJUW9tFRqGmYlm/ssr0CAQri6ustv6VuhqdJp0hVQYn2xoKH5ZQqavsAQpxn1r4TVoNUUPiCV45CgHZY2LFBXceZmA9zx3zz6DrqK/gA2qWE9OBflDM1UvYX3se3N6m81S17P9p04j/KURlkHam2tPiNJqo4oTPui/EBkJZCRtEkMoIIDABSh7MQbF2bfQoPwKKfModQPLztEgKnaaIrhqIH6T8sj+h7Rq4W7rKDp5V55Rxa9vZgP5z0qbTqkYCqFVSDXYAAgsf4vnKmKfGVvW6EymNSprrnTlm6TqlYAsPxMnpxJHJI9j/Ev8H552/DXUN+mgDElkMcZYmwQyRum4HuTFKgJr9Rr1zt6nLu6ZrXoi49WQCKNDxQLHpwL555xV0jTODtWqbTxFBQG5oGZGBJrlnEXPoKyA7VMg/1H0XdDyVT8N3+Egvn8pK+lDb96rGWKfhnUBoSqkkRyPGLBFKGJjFHmxGyj6g42ynU+88U0aL4xoXkP12Y/htIqMDJseYiibJ00tkr3UFnIs9vtlf1RiIXruVKj6ni/td5MaoE6pYwOLlv+7LJFF/+uOavouU6x2darW+HiDmPf+Gn3T/Xm44pDwVdGHyLeTtf9vt7XjFRxnCeHcKuuQf4IP8AyxX1zrng0iAFyN3N0ouhwO5JB4v0PythIZcqk1rq0MaL38E4yFT83r73yIdPQHHqFNUR/vT8/nXGNtD8TkxO0hAa9sO1GYyMy7gqxA25FgmiOD6d8kPhTqbjqmqlZJpDTLIFjUsPMoG5VY7QNtUpbtlerUa4sjetfA4SpTbXcdjCBzI08l6kBmKSImYDsBGwBB9yo9vT6+32ix8ZuJnZZN4EjAxkV5QTS7SAVbav1B7+2XqJbb77qAB6d7v/AE/jGsqNqabFn18LUwkF+0KU1SrDPp2IpTJJopO/6XbxdOb9CGC1/fONuh3HJLAeQNsgagBuYU4AUUBahq92b2zL8S9MMpkXsphJBv8A8Rd+xvqrMlEe/PYZp6RqfEWCceXxVt1/tFRuH1DKf+LINEP64eys1XB9AHug8ZzD1HABO8MMMtLHRhhhghGRx6g0Q1s2xjI5m8F6XYBCPBUcnli6WR6hR7c2JyF6x1EppZTViPVlFT1kkbV79o/wMBfzb6izhxJjeQFB64aTRF9Y6xAeBp0h6eVIJLDiacbgaFDYrE3fI4u8oOqwD8Qv5fiCSFlNqrUYyNvBZT2lfsfT+E/wHoWG9ZG3tFNO0j9hNM0hVnq+yqtC/Vz2oXRdcbaIpNxQJKpZh6Bg0fNj9NuL9gCeKsNqu+plHDrzUWjsyuUOtVAdyFdoG4hOB3I4FtXfntwec8kmk8TrcpSATAyOnhI/hlgqUxVrFP5Sx+e4fPPVNYTQ8SaEWQFN7NwJ5UAsbscet+2SPxbJ4XWenSml3Dwzzxyzp3/+7jcG7K50C5afxdRqCQOKsND8MaeFxIiHeL2lnZ6vjgMauvXvzg4uj5pmLHYrAiME82TVFQBxwT3ruK+9a1yxbS+4qQ25QeCoq+PU8+vft64o0vX0mZkCtEEAJjLjeVugECE7bO1TyAAfnlVoe8ZjdMJAsmkejMmjkiYgs6zRuQKBZmkVqF8DcTxeTHQJx4GjlFqGVUc0TRkWONySf3DUIhv/ANssOhQbNNEKCnYpYDsGYbmr/ET6ZF/D5CmbTudsc02phHP/ANPOzNIFF/teMow9nVh+4Y6lcPHf7you2Kr+HY68cc34q3fv+H09/wDtjjJn4L6qZhMzja0jLOB/ZKrCfuHhfj0tffKbKtYFryCptuEu6zMAoXm23ha734b9r9cS9FTxNRJLV/n0PbbFHJHde3j+KB9R7DGPX9bt5C7vCUztzX6KIA9z/wAj8wDi+DdIUDKxJZDItmuQ0rklq/dvVj9Gyi69QBbFIZMK5+028b+yp8ivjOAiazwjooDelgtuXni6IPPufbLXOLoCKIBHscbVp52wqeFxH8epniVL/C3TVigWSOL819wDsCQsYY0QB2BFHatbyb9SQj/o9iDajWsCGkEwIYgBiu993F2AwJ4qrA54yr+MOsnTaV3T/aNUcI7ku/C0PWuTXyyR6B06XpWpgErBotUBHIa/2c3JUbvXk1frZNeXKrgGvaNg152W5Qc6vh6zye0/7RtOXtEcALDfou3WfDmol1UvkI3SHzkflhSTRH+GjQ7m75JOegxR7VCjsAAPtxnPDLNOkGSRtWLicY/EBrXAAN3Jf1tfyi39UgnkjgEXyO3vfyyU6D1F4omiPNPLPAxBFosjGRavkjcr8XaycdiRcyRhhRAI9jkRpdLv0Ufk/NgCSxhhw76ZBHMv3pk597Ha8VVBDpG5XME5ppOY/TMPXo90q5GGdWk1KyIki8q6h1NVYYWOD8jnblpZBBBgowwwwXFn12sWKMu1kCqAFsxJAVVHqxYgAe5GeeaTQs0imZdoGrc7r3B3UNI43EXUYVl3AeaQAitgBqvi7XGL8ORRbxW2Ked0hikSIV/fdT8gCcSdeX8v8Oh8qRrpUYnmR5/LK3H7kjUvfr4hb05v4cZRx2/jr9JT1r/o/wBLIBK8rWWcytxQ36mPTzuK9KJqh7nKTrbVp5SLsRsVrvuAJWvnuqvnmb4dFrK/9aZ+PbYFiIA9ADGRXyzR1UjaqsLVid9dwArGx68EA8Yio7NVlSAhq8w+ONRU8jJ4X5YAG0beaUsGQEMDbAep4A4xL8VDWTy6JNVEIVdUigohrDMiszEMfN5lNGvT556B1n4RmmmE0bxvYAZySl7bCuQoIJqga44sAXWTPxjAIdR01i+9Y5vDB9NsMmnDGr4/MMn2Cj0zXw1Zsta2Jg8dFWe03JTDq3RdbpNyLq/xGn8PnxkDyxoXVaTcQGYtVWyjyjtWK+gbvFVELC45bRSfEJK3yxFIS3qKKiyD7emdY0YkZUYHZKrRMQaKkVIhB+qN9yMwaP4QSDdsLOzDaxYhRtLAlfKOxoXQs139MqNxQyQ7U93mmGneyoNMfIv90f6ZE/EvQ92okC+X8QoVvbelNDJxXmErKn0UXdDLDpZPgxgiiFCsKqivlPH1BxV8SIWkhUceu72/P0q1/wAX+WVKDiypZNcJCSfC1K0bA8gxhhQHk1MMcl8Dv45H0se+XV5EdKatPvqiIINSD6ERtRH/AKYY/wCctqzuJu6VxmiQfEbAMgH7mRZT/YeWMG+R6A889qrmwfCbWJH27RIfFHFbvEkmcHtd0QOeeK7UTw6+QJVsmiyOQPVY1lJAPcW2wX6WDm34XhC6aKqoxoaBPlOxQw57HdZ+pPrmY29RbLyG4SN8JthmbV6vYV4sHi/nxXP8/U0PXNOWJWYWkAHepT4gHjdR0Wn/AGx79W49yvlj/wCK/wCcY/GHRvxOkkjX/aAeJEfUOnK19e33xJ0Xqa6nrE0iG0TT+FG3o1SLvI+W4kfa/XLXEMAeHd5/S1MS9+FfRAsWNB5kl1/GD4JX8MdYGq0sU3qy0/ydfK4r08wP+WMIpwxYA8qaYexoH/Qj+cgui9aOgn1kDxO2nE7OroATHuTxSCl2UCC9w7fcZUaPqKyagmOOSgDHMxQoFfysoKvRsLfIB/Uv2KdWQAddCo4vBFlRzmjsHtNOyDeDyMcU5yd1EbQyOq/pLfi4q78GtSg+u7cP/Nb2yixd1yP8sS1ZiPiH5rRWUfO42b71jKgkSqmGfD8p0PQ9uBK6/h0gRtECW8J2QE1yhqSPt7Ruo+xxribpXkmZT+5aX5+ExAPztHj7eqn2xznaf2rmJH1Cd9/f8yjDDDJqupL46jVpNGrEi5W2gV5mVdyCz284U/QEc3RnWZ31CyRhWbY7w3wofVD8NBS92UKm00eFj3e97fi0+Pq25IWKKSNLDbA58KTeWXmgRyP9zX7iDs+DoBPN+KPbYsirwfDaRAkaWB+pNOiEiyA0zds1WfTpAnd5+6QbuVho9MI0VASdoqz3Y+pPzJsn5nOOoZA6Fv1WVQ/Uc/zWaMVdW1S7thB4HibgewWySQeCoIF3/WzNbLinGy3ahfJS8f3R39wPa/f0zx3+kMPPNp4Il8R0imkITnhpHYle3G1LA+Y78X6bBO8ZWI9hXf8AqnxCzbj3A2qb7jfzZq5z4Ai/E6zV9R/8Mn8Npv8Ay0C2fuFT7lsvYV3yc1Q7NOJsk1BmhqadI69+N0OnlBCyGREev2yKfP8AQEAsPkw98p5ZgosmuCf4Fn/LID4LgXT9R1uhPCiQaqAXwBxwP8MiD/AcqBqTLI5Vl2ISN58yjbV8cW24N68bQf6uKr0wHw3TUcCpMda+qcRSbgDVXiP4pfZ4Ul9mA/8AS8WoP/DAw++Nuny7owSST2a6u/W64B+Xp29MW/GOlL6SQgAlKk59l5avns3fXt64mlaoAd6mdFLRgrpipJO3Ty6ft5XOlV13E/1dxrjuzZ6HfyyCMYcRKOVZ5Y+WO0K+riDeX1aie/19hl7uxuJvHNRYkHxCPzo+LB0+qF+xqKv8rx1o68NK7bR/oMya5B+IgJ54lH2IWz/lX3z70GS4EX1QeEbBBPhkpdH32398z22eety0ahzUGd3qXLn1DSNJSgJtr9TAkqbu1HvwK5FHn0rEXxXo38La08jgrIzJ5FDiOJ2ptigsC+wEdiLFZVZK/F862eD5YZNxvi2MKbT/AIJGY+wo+2RrABpKZgHuNZrR5dQurpHT9uthGwKsWnlRCByQrQqhYkccOwr1IJPsK/EWk82venLCPTRr3vmWSRvTudsa849yVIQDxUMa8vc2dco/Mn1UR0zQSDVagSqCX8NpP3F0eNgeSL2bomGwDjjngY1+HtYF8rHzFAHPJt4WbTyE12vYv85p1h8PWwv2WaN9OT/bX86L/hEv+WKIEMZmeIt5NSFvgkiURB+G4ZWZt/ceZTXBxIGQ23n3V5zv5Db2lrY5dnzA5KuikDAMOxAI+/OfSMw9I1ZZSrKFdDtar2nvtIvkWOaPIvN+WmmRKxntLHEKe2VCwVh42kby2f2qCUDfJoWon5k8kDGXSusJOistqWUNtNXRrsRwasdjxY98RfEmhIl3o7x7wBJsbb4inYleoLKqtRqwH78VnLpcGxlQEUhURv8AtddqhGFdjThfrY7ONtYPLXQtV9FlSjnm5vw3jhOn+VVZh6r1dYFs2zHsor3Ask8KoJFsT6juSAd2SHxErGezVgHaRvOzg+GSUIZTYdyVBoJ8wMv0mBzoKxXGAkut1W92mlkRg8fhqkdFE/OnDSFhy7JGJZL4HkJold2WfwzpdsG+q8Z2nr+qJTuRf8KbV/w5IQ6RpJrUhW8qr2LJf4cxvTEDawJ/YDt3ihuNegwQBFVFFKoCqPYAUB/GWcS4BoaFBgvK7MRadfEnaqU7CWIO67YgK4ZaHFWAf2+lY06i5ETkV+k9zQArk38u+KZFBWTUtK+miVW5BWyqsztIxIYUSTtA9PfdQr0xZTKnP6QetEQJpVYDUsJVkb0SBI28V2J5VWSj6+o5Ixl8IKdJ0+GIrUngHUNx2MjM9G65F0eaFC6sZGazQtq4JNZKWkl1cg0+kSgg8GG2aQjkqNqO5F1dHmxnpsMVmWxukQbEJAAI22o2g13Js8WbqhwL1bKykKffJ4+145JTZLpXn+p3nqkerZ2RZdRNoy1qFVI0MY2m9wPlckkCjVZewRh43IAWMxsE8pACbdq0SeBtAPaufXPO+paFldArWP8AtHTOPELMUOojViSl7GBkLg/pIKVZB8voPUenyrE1ztLGBukV1Xe6rzIodCoUMARRU96sDgGJghl9kcuihm1dvRJy3JUrcaMAV2cH12E38uefLyBxbPUoCjA9ipB+hHOdGnYmRzW3hRRHJ/V5r7UfT6c+2ZviTX+FA1MFZ/y1YmgpYHzH6AE/68XlCMz4CboFH/BEblNMjhh4LMp3G2Z3qaW77hXCgH1579z6JnnHwlrGfUJISan1EkgBrzK8HiowAJCi0bj2I54Bb0fH4yfmX6uo09Ei+JtW8RidFJPmUH0BJjNsbFDarfWq9bHb0WMoxQ3e3c1km3vdIeeaJkBr0LNnZ8R9LM8JVa3gh1BNBqsFSfQMpYX6XfpnboXVyGNrKqhZEJG5fqB/qOD6ZmQfmStTO04YNHfO/eOWq7taDQAsc8kGuPXn0P3/APbJnrOmLLGlAbhKzV67ytr5uKt1HzIGU+vvYQO5IA+RJHP27/bFuq0oEsSC6VW213UF4QT9eft39sKolGEqZCDx8ikfQeqKH1MoAZ2MI3UFUfko53V+klnYUQPMe/erSM2Afl/13yQ+FNGG8Q8MA8RawP0to4fX/EL96yxwoTlup/Eiz5sN3DyCnvioSSRtGgCyKPxELkj9UBVgALsEmhZ4pj3xamqSRdyLYk08ToVO4hoNr+YdyB4kak+lG6q8rJ9MpO4gdqJ+V3R+4/1yP0ul8OWSBbuGVZIdppvBlEsjKK7kedQO35aYuoCHTv690/CVGupFv9N/L1y/kqj0U+51kUeV0UN34I3Mt3RuiBeNMRfDRoFBIHUE7a5G2yUo+nkZePmD749x9My2VnYluWoWjYsHV9EZEsC2XkD3HBIv0Ngc/L54uj0L2AUNHvwPUHuB27m6PFtXJvKDDB1MEyuMxDmNyr4g45Nn398lepdNk8QsqlmLlhd7WbkR2QP0KoVjx+0KboEVeGPY8s0VZwlTnwz0XaxmfcTt8OMv+oi/M5Xsu8Kp9+47bVWjwwwe8vMlAELB1hmCgiu/F+rHhOPXk38qv0owv9IO59PpNJGTU0kcUQ7WqgDxHA+dEDtQLdwNt11ORfKrVt5Z2PZUAYn+a2/QtnnvxDrjqOoRopKOYCITRBi8e08Q8eQpplllANENIB75dwYOYHdJSqmiafD8ZlWSWh4cGl/C6L+0tvHJNQ4HiNEoFftUe+XgGTHR9KLSFECLGXQgD9MYkdo0Pt5St/MffKcDEYh0u6671NgsvM/6Q5kh1ABXcpbRyuP7KT6tnJ+XnC/4hlx0+QlDBMSxAaPeQB4gFg2P622mPoQwI9QIv+kCDxptUF48PRoH47ljqHQD7hT/ABj7SSlhC4/XNDFOOe7oi7it+pBVfoSeayzUE0m7/wBD0S2mHFNeilTTKBzGpJU0pI4NpfDDtz7Dn0Gf4tTekcYNFpBX1Ksi/wAO6H7fY7OkacAb0NoyhkNEcN5h3+Vf5DsBmP4l08shjSJDzYZwQNqtQYWe3A7/AEIsjiq0/VTD9qmOiQsdWgQhollO0KQQoQOFK+qjw6H7uJVs2xI9ExT8P/D66ZTyWdgNxJsKB2VBQAA7XQJoE43wxFQPdbYhggIz5sF3XPa/Wv8AoZ9wyupoxZ1ePzRHsCzRlh3AdSPv2HftwfTGeZ9dpg60TQHN+1dz/F5F4kJtJ2V4PV1M/DkIefVLyAJI3C3wAVpQVuiNqVyPTK7I7p0gV31AHnOpEcnzjaOIuD8kdiw9qI9TljiqOiufEJ+YDsgeIAlfGUEUeQeDkt1bSLpJtPOvlVpfAk44CSEyWaqqZAL9FY5VYo+J4VMIL1sV13g9iklwSX7eSVj9slVbLZ3JWDqZagadDYjfNlj6bo2hn2KQBxY28MAttz72/HyjI9DdHk1oNdcW13DaiFjA4uy7IyhZKvi1pz7bj7ZQ6eXcoaiLHqCP8jyPvnKUaBdxgdml2uk7+/muzDDDHKkjDDDBCMMMMEKf6mWaSSNWHOyybO15NscVem1aZ69WZfug+Gql1+vmYbmVIFTsojSRS2w+w2om4/Jqx51PREdn5ldVDAD9TFlvv3RexPsvtiD4NiEk+tYLQeeLj0oCSWiOxG16/j1rNGnHynHuHmEk/cFZ9JhpS1csWJPuN7kGvQm7++b8BhmeTJlOCiNdoGk1etQ0VkGnXg0VURahvqbevsflnf8ADD7tDoX7v4MaivQx0h+ncg/XNmkKjXahmIUsyRAk1fhxQyoBfrUsv8HM/wAFwhtG8Ni4p9REO3ZZmZftVZfe76f/AF8iEkC/j5qh6WPyl9ua+lms15xRKAHsK/jOWUCZMpyMMMM4hGGGGCEYu6lDIxIWthUbtzbexvjym+BRB9/XGOZ9VpN5W/0g2R79qv3GRcJCZSdldKjYdaFjmDDbul1NFbKuTLGilT72Dx34vixdvA5KqSNpIBIu6JF1Y75JQximYKDH+MdXoccTiia9ju5/+KsMTR28lfx5aYgbT6IzJ1aINBKGNAo1n24Jv7d/tmvMvVJNsMpIsCNjR9fKePvj3aFUKc5xG8KW6aSZ5topDHp5ZQGcEM5lDEBSAQAoBs9l9e2Vmhe0Hr6X71xf3rJ74RmQzaobrkUxRUeGKRRIA1D0Ls5498p1WuBiaItPHzV34g76mWNjf7QvuGGGPWcjDDDBCM4yrYI57HsaP2PpnLDBCkdQ1Fje08BCAtBlrzHzHaAeaHFD1LUuf4A8mo10VFTvVwD32hpYRfzqJf5yl/7LUyBiQVUlttfv42k++30+dewyM6RqtvUHn52O8kBPuPHBUj0KkTwMD7K2aDDnpuaNySRBBXomGGGZ6cpXrLeFqr5G9Y5VoAgtGWgkB3ccpNHQ9StDki0PwVqgyzEgbm1k5dgQCFJDUvryW/rH5XzlT1qdBqU3jcBpdSWBFit0DAH2sRsR/dPtk/8AAnTVTUTxEEFRBItgDc/goJ+a5KuRfPd/U5pMI+SZ1gfgwkEdpX+GGGZqejDDDBCMMMMEIxf1zqBhgkdRbLG7r7DapNn5XQ+pGMMRfGDEaeQAXujlXvVDw3Yn+FP3rt3yFQw0kKxhmB9VrTpKV9Ii8LSavTXzE5QNRAt0jYHueSzWfmTlejWAffnI7TOUeUjzjVePZ7n8mUxI3oD5GH/pGWQxdHrrgrWP+6TtJPOAD+QV9xZ8RH/u7D+sVU/QkX/ljPMfVYd0Z+Vkj3FEEf539sa/7SqVAgVGk71PaWBfCmn5DQ6qZrBptiERyrffmNO3uFPoMptFCVQKTuPvZN8+5ya+D42aPUhj5fxcpb52Uk4+RBIOP+hvemgJ7mKO77/pGJpbD3K9jpBc2dD+CLevituGGGWFmIwwwwQjDDDBCnOr9QaBJ3HBRZCvkLDdsLADnnhVavTnsBxI6DSkGZFsiOLU7SfeLbpRtPpaRRNXHIv3yv67ESso9LEX08fYt/fcw+6+gya+G4hKL7M7adRx3R/EkmXn0KBm+w9s06JimSkO1hejjDDDMxPUj1c7ptQQyhl8KNFJCsQqbm2FjVsuqZbPA75h+F9RxBISS3gTynit1zxytSkkjhwvJ7MM3dejKvqCO42yhgP0+JC8I57r5oR29SAeLzJ8N0JREpJCKw7eWpH00gA/wng/T2zSH+n4eSSdVc4Z8UVxn3M1ORhhhghGGGGCEZk6rpPEhkT3RlH3Uj/nmvDOESIUmuLSHDYpHo22RNG18yCWx6gESF/sWo/UD5ZXZLdF04QadR/4eo1MP05nZf5UD+RlTiqI7PW4K7jyDUtpf+5yM4ugIIPYij985YY5UFM/CylX1MZIK7y/Ptvlh/n8g3/Pyxx0NwdPCR2MakfQgVizp8AGslHY7WHHsXEx/wA9Qf4+WMugitNEvbagQj2K+Uj+RiKVrcVpYwh0u35T+Ct+GGGPWajDDDBCMMMMEKe65OFLIT5mm07jvyFdWb7AQsf598UfAuj5AIPkZ257ikjji/hGkH/VZu67NbshH6fGlv0oQLAqk88lp7oD0v1F9vwenm1DbrAcJ9xuc/T/AGgP3y9OWieu5K1cqXDDDKKapv4j05Moo0HhZWWr3bJYtvzFeIeeeCePbH8GhGnlcEkmDT8EVVGbnjgntdew+WOetw3JA39pl+nl8W79P9l/piH4HXbIBx5tOpNdhtfbQHpzf8ZdaZonrb+ko/crXDDDKSajDDDBCMMMMEIzr1E2xGaidoJodzXoM7MxdV1gRCDyW8oAJB83F2ASALu6PbgE8ZxxgSp02lzgAFPdNR1XUBlt/wAZvBHID7YnI4AIBNiyK2nki8rskumyqsAl3kSvKxAHBYO4CWoPKiPaw5Pl9b5ytxNHRXcd93MjmIHgjDDDHrPU9HqR+MElHayyxXR5KeGR9SfClr5JfqM56bqwieQudunZtySNwFZuWBbttLbmsmh244vrk6MXbaxYFbdXX0fyBWo8HjeCOxDsKo1mmXxV2704WyGjUupJsEtF+sWCeBuAvvlYZtVqu+W4Aa2iJ3aEd+z0TdHBAIIIPII5B++csQ9OkCsRCycm3gvb/eZUPKH5fpPH6eTjqCfcLoj645rpVCrSLD1K7MMM+MwAs8Ack+2TSV9zJ1DXiNT2LftUmrJIUWfQWRzivqfxPsP5SK4AJd3kCKtWOx8xFggtVDEs8U+pZwquI5Fbdtc2VdZGRXdiBtBZCFUKwDgE/qywyiTd1goF25cF6iG8QvfJEkW4A+NEjO6lSPKS0/7QeURPQjG/wjqKaaE8EMHHFEjYkbbuOWtbPr5hn3VaVkfxBHtHhGIBvMqFipAGy9qjb6Cu3r37eg6Ng+8g/pYEkk+ZipNH1B23f0HFcte5pYVEAyn+GGGUk1Ivi6fZEjm6VjuoXw8ckX/9L+2Lug6gCeELRBjkViKq2bxUo+xAb+M3/F0TlFrcFG5nKmjYFoObBXcASCP2/wAoNKsSOHiPO8SA73Bkov5miVKO5ZtoNegqqGXqYBpeKU49pX2GdGi1qyoHQ2Dx9COCDXqDnflIiLFNRhhhnEIwz5n3BCDktr9MZXKyO4LFkEa+XjcBYat1BTdg9wx91ypzrkjB7gH07eh7j6Yt7MysUK3yjISvo+jYs0jgVwIfQVQUsE/bYC9+eD2BrHGGGSa3KIS6lQ1HSUYYYZJLRhhhghdU+mR6DorVyNwBr+cIdIifpRVvvSgX/GduGcgKWYxE2RhhhnVFdJ0af1ByQTQqyDYuu/POdiRgdgBzfArk9znLDOyUIwwwziEYYYYIXwjIrquikg3qFDRHc0YYMQbLHwzRAay5Ki1Nk+ahltnwjG06hYVFwlTHwnp5QzSEkxyDc24VbWSCBZI77e/pz2BNRhhkaj87pXQICMMMMgur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104" name="AutoShape 15" descr="data:image/jpg;base64,/9j/4AAQSkZJRgABAQAAAQABAAD/2wCEAAkGBhQSERQSExIWExMWFhgTEhQYFRgXGBQYFhkWFRUaGBUXGyYeGBojGRcaHzIgIycpLSwsGB4xNjArNScrLCkBCQoKDgwOGg8PGiwkHyQsLSwsKSwsLCwpLCoqLCoqNCwsLCw0LCwsLDQsNCwpKSwsLCwsLyksLCksLCwpLCwvLv/AABEIAPoAyQMBIgACEQEDEQH/xAAbAAADAQADAQAAAAAAAAAAAAAABQYEAgMHAf/EAEIQAAICAQMCBAQFAAcFBwUAAAECAxEABBIhBTETIkFRBmFxgRQjMkKRB1JicoKhsTNjosHwFSRDc5LR4TSDhLPD/8QAGgEAAgMBAQAAAAAAAAAAAAAAAAMCBAUBBv/EADcRAAEDAgMFBgYBAwUBAAAAAAEAAhEDIQQSMUFRcYHwImGRscHRBRMjMqHhFFKy8TNCcpKiBv/aAAwDAQACEQMRAD8A9xwwwwQjPhOfcw9S1NbUq91kj5Crs+gthz9uSRnCYEqTGlxgLlqdcQ/hou59obvQAJIs/Lg/U18yMMXXyWVdm4uGZALBIAN9xXDUCbrzA8djjYD/AL0Uc7UjUqga7UK7Dk8gWWpbrj2NZw08pmfafzPDQpsjocuVYpI9kKF2IODbWwo7WGVy8zZaTcOwNMj30n1Hvuplk7A0Gq6v+f8APOeYUdyylkQEHb+qzVXd8V68Uft3zdlgGVnPblRhhhnVBGGGGCEYYYYIRhhhghGfGYAWTQHJOfcz65NyFSAQ1IwJI8reVuRzdHj550aoSrV9b3SCNSFHcsTRI5AqroMbo/7th7Zk1fWtjMTIy7V3PzGQUFMSFVjyoa+B5gCK7Ec+kaXdEzf7WRbQoWpW2qqL2UmmVVPN/qJ9cXSxLSkwOSGKOY45HWRQ8d1S3fhFw3A8ysOfW41rZiEokp/o+sHeEcGyLJAJ2m9tFgNt3xx2NjnG+QnRQtB3dpENxqzqQBEjvHEw58oYAk/p5JobRS2milLJbAA2ymv7LFf+WJrUw02UmmV34YYYhTRhhhghGGGGCEYn+II68OQsyhW2MVomnraQCDZ8RU9McZn1+iWaNo2sBh3U0QQQQQfQggH7ZF4kQnUHhlQE6beCkuoKlN5pJhJpyFXuN6sVUt6EbpbCkkX+kdsb6DrqC0VZG/McbVjICBWKV5q7V2W++JutdHZJ1aYRyLIrxROoMbLO22SI1fkYtHW5WAJI4Fkl2vVNO0JWOh+WwRa2kWK2jjvu44vnKrZBOxa9YNdTbALp2jQbPTcFyjnR5BqEox2qbhRDlrXdwfTcBZ9L7ijjrJzowjZYwskBVtkojRSCNoDCh4hquMo8fTuJWbigGuyibWvu6lGGGGNVRGGGGCEYYYYIRhhhghGZOqyERMRweNponaSQFahyQDRr1rNedc8W5WXkWCLHfkVxnQYKCpli6hSEsSRrDtRaBU7hH+azEhwNx5AHcGiVzVFq5dwhkMcblTtjNGORf00gABA5A5N8Hy12xS6tAnLTkUQiholrkHjYVIANc9u3NZwZkMUnkVInAB5sFEvkOb3O11vFhBXO6hl2J1CVKzaCRoYaG4DTb4Zq827dM6IBZ3FjG4k5P7oyT3ut6REVhQMAGILEKSVBclyFJANC6HA7Z518L6wz9Q8J3dxvaUxkeVljjQ6Z3vzMyrIFtibMUZs0DnqOcxYymDtv49FFO6MMMMpJqMMMMEIwwwwQjDDMPVNeY1O0bm9rUULFk7jxxnCYElSYwvcGhSPxZK0sEqVub8TD4S3e4NIUUUxodiOfW/Ss+9X18VQ+EJFeZvCkL2gAZWHmbsAG7+H6K1EcHOHXNYBtKo7OZY5HAKMNh1Gno2G2bi8YWge9+gvM/VpVGp05U1GJJZj5QCiyJI0jSWwsqQx7AqB6mrznG55ea9VQZ2GgjTMf/IseYBC9B0+mVFCoNoAAA+Q4GduZ9JqQ44Diq5ZSt/MXmjNERFl5V8z2tUYYYZ1RRhhhghGGGGCEYYYYIRhhnF3ABJNAcknsMEKQ/pSmaLQs8bGNzJGC6naxHNjcOaxp8MSq2lsAkBpDTAggbi0Yphf+zKEH1BB9cnf6UuoboodOvPi6lEHz28PXuAzoPrftm/UaR5dTqIuAXuIvtFNGqwyHfRBbibYB3NdwAb0Mk0Gg2uTyEBJntlIfh6N06wjSBBv0qINnbzITHYPY7YCtAnsPeh6dnnOpKx6/VSD9GmXQpwCSCZQSABZPkdhQ96GWen69GXKl6NBgrKySC+KMTgN9DX/zzFAvyuA2DyB9V2naQmeGcUkBFg3nLKCajDDDBCM4SzKvLEKO1k1nPEs/iTsTGVKKLiayvnIIsECzwaB7Ux4bIudCbSp5zcwF39W1REZcMixAbmdnKADve5bJH0r65H6WXVatgYP+6xrtdZGXc8okLqr+EaVUO0m2BbgGzxXCYjX6tY2U/g4pCr25YPM6y7CPTwwybeKtjzd8UfR9QVcRkeaOOSG7H5ogdFjNejbXJI7DxP4qT8x07Fuhn8SnAAL4m+gB3i4JjWdJFt0X8WrqdIztNJHqPFWMF1URuvhSiWNpEUVyVZQb59+Kxz8W65ZJisQDv+FaKIAi2k1pCoL+Uau/0N4y+JJAvTtY8gDF0G72DOkaoB8lJWvpnnPwaTDrdHNJTLKxjTzgsODCLF2tFhV+g4xDzkdl2GOVytTCNGIofPIAdTzARYPOUGIERYRbZdXUEOrjQSeHA1MEfTorRSIxriOUOwJ5B3HuO5xn0PqkuoVZI5AyV5lY2VYcMjjw1KsPt78g8atTG0aTliTTfiQRVkJtO0XxxsA+hHPN5K6uSTS6iSaM+GybfxaKoZXjO2R5QOCxRp1X0O0HkXjz2CNYWUwDFhwhubYdmy0c7HXfvHofidh6nmv9e31zliNOoOZEaRVUBWNK+9SCV86tQJAX02/v78Y8y212ZYdSkacSjDDDJJSMMMMEIwwzJ1DW+GAask7QB3JNAAcgXzfJHAOdAkwhcOoa/barW4DcbPCgmgTyKHfn0r1NAz+u6oqhTPJsB5USSpAjkcWCzGbb/dAv2IOT3VurF4jMkjKzGNII080k+oLSWQ5BCJvZ0HYnwWo0oBPgj4Ij1HiajXE6iUkVudiNpG5XJsbwwIIvgD0zRbQbTYXvPv11qkFxJgJXJ1GGXqenjj2FRqYDEI38SJI1DSOI22it0rC1rjwx6AYx+I/6RYoNa0mn/PqIxt5qj8awAwIFvSDaaNHij64u/pK+FtNpUin0v5ZZyjKrlh+ksGBJJUjbVDjnFXwr8VaXQoGGmOo1R58RiEWP2SPhiK7Ftos2O1ZoNpsqsFRoLrRGniUkuLTBt3rjAnUnd5vwssizSpPKhgfZKY2LICKsoCewPt3rK/pnx1p5SYNRH+BmvaUkUtpyT6PG1eHfuQvp5vTN/SPj8yuSy+HblXie7hKbVZLbbbnlqANDk1Rxz8VdE0+tgUuitbxKkgreoeREba4v0Y8cjK9WsC4NqsjvB09CmNbaWlZ+l9Ri8RY0mh3AbGWKZWYEdvKd7OvzsVxY70+0mv3HYwpxYPtan/mtMPlnm3RZf+z5TpdYiz6FpmggndFYRuvNMCOFN+vYqSOLqv1vThp28eFm2RnfNC24+RbDNDu5UhWPlFqw4ABoirXotDonXQ7/AG4KbHGFT4Z8VgQCDYPIPvn3M9OXxlsUex4OS/xhr/C00yR2oWMl2BPG8+HEoYmxuY3Y7KrdiQRU5IfEjhoeQSJNXTCrtYA7V8wRBf8AiOJrfaYWh8PANZpdoCOvCVzm6GYfwsSKDEjadSe3MbMxNVzbG/qbzWYl8UOGAJ1B3fJhGyrfyZDGv8Z2dQDKYLBbYVC1Z3SNHMhsetHab9LJ4zv0WhIUEgE+IzOO9kAx9/XsDz/liw28BPfWJbmcbmecz+uaXfGsQ/CtCOPGPnYi6CgHd9iEH0HyzyObTSImmBa9zF40FWtlCPN7n29M9s+JemPND+VXiLbIG7NYIIJ9PQ/bPHepaaSGfTxyIY2jArxC1GmJB+nl/bY4OVMY0h07F6H/AOerA0iwETJJG3Q38hZeqdB62J9HI0isxjV1cNt3MoBsGuLNFfquK4unI0jtMSXi4kF7llVYURu/JIIYgdyLPfkZ/wCj6Ez/AIvchEUm1bBtWNG9pI7j6eq3jybR7jISNxl0+8c0Q4DISvPlBEgv6n549svY0lZVUNw1epTaY4bJgx5zyWL4Gdxp4opTYDPGAxsxywMfJu9tq7h3/cOAADZZFdE1iu+shB8NmnGohJBIVnraT6C5IyaPfdQu8rdBq/EQNtKn9w9iLDC/kwI+2PoEZY6sqHxJjvml5ESZj/lf9crrRhhhj1lowwwwQjE/xRYhDIQsokTwSewcnZZHqAjMT7AE+mOMn+rsZdQsQBYIBwBY3SWHJ7VthBX/APIGNpDtTuUXaKb6RpwepaeEA+DDFJMl/wBcRwwoPe1iYGz38Qt60H/wtHWlII58NB6chIlhPf8AtRt3H2xToNReuWXnka+SibJWI6TTg32omG+Me9LkMc8kZAreRxdjefHXj2LSyLf+7+Rq3WJIjuH4JlLavI+tQmVY28S9OJUW9tFRqGmYlm/ssr0CAQri6ustv6VuhqdJp0hVQYn2xoKH5ZQqavsAQpxn1r4TVoNUUPiCV45CgHZY2LFBXceZmA9zx3zz6DrqK/gA2qWE9OBflDM1UvYX3se3N6m81S17P9p04j/KURlkHam2tPiNJqo4oTPui/EBkJZCRtEkMoIIDABSh7MQbF2bfQoPwKKfModQPLztEgKnaaIrhqIH6T8sj+h7Rq4W7rKDp5V55Rxa9vZgP5z0qbTqkYCqFVSDXYAAgsf4vnKmKfGVvW6EymNSprrnTlm6TqlYAsPxMnpxJHJI9j/Ev8H552/DXUN+mgDElkMcZYmwQyRum4HuTFKgJr9Rr1zt6nLu6ZrXoi49WQCKNDxQLHpwL555xV0jTODtWqbTxFBQG5oGZGBJrlnEXPoKyA7VMg/1H0XdDyVT8N3+Egvn8pK+lDb96rGWKfhnUBoSqkkRyPGLBFKGJjFHmxGyj6g42ynU+88U0aL4xoXkP12Y/htIqMDJseYiibJ00tkr3UFnIs9vtlf1RiIXruVKj6ni/td5MaoE6pYwOLlv+7LJFF/+uOavouU6x2darW+HiDmPf+Gn3T/Xm44pDwVdGHyLeTtf9vt7XjFRxnCeHcKuuQf4IP8AyxX1zrng0iAFyN3N0ouhwO5JB4v0PythIZcqk1rq0MaL38E4yFT83r73yIdPQHHqFNUR/vT8/nXGNtD8TkxO0hAa9sO1GYyMy7gqxA25FgmiOD6d8kPhTqbjqmqlZJpDTLIFjUsPMoG5VY7QNtUpbtlerUa4sjetfA4SpTbXcdjCBzI08l6kBmKSImYDsBGwBB9yo9vT6+32ix8ZuJnZZN4EjAxkV5QTS7SAVbav1B7+2XqJbb77qAB6d7v/AE/jGsqNqabFn18LUwkF+0KU1SrDPp2IpTJJopO/6XbxdOb9CGC1/fONuh3HJLAeQNsgagBuYU4AUUBahq92b2zL8S9MMpkXsphJBv8A8Rd+xvqrMlEe/PYZp6RqfEWCceXxVt1/tFRuH1DKf+LINEP64eys1XB9AHug8ZzD1HABO8MMMtLHRhhhghGRx6g0Q1s2xjI5m8F6XYBCPBUcnli6WR6hR7c2JyF6x1EppZTViPVlFT1kkbV79o/wMBfzb6izhxJjeQFB64aTRF9Y6xAeBp0h6eVIJLDiacbgaFDYrE3fI4u8oOqwD8Qv5fiCSFlNqrUYyNvBZT2lfsfT+E/wHoWG9ZG3tFNO0j9hNM0hVnq+yqtC/Vz2oXRdcbaIpNxQJKpZh6Bg0fNj9NuL9gCeKsNqu+plHDrzUWjsyuUOtVAdyFdoG4hOB3I4FtXfntwec8kmk8TrcpSATAyOnhI/hlgqUxVrFP5Sx+e4fPPVNYTQ8SaEWQFN7NwJ5UAsbscet+2SPxbJ4XWenSml3Dwzzxyzp3/+7jcG7K50C5afxdRqCQOKsND8MaeFxIiHeL2lnZ6vjgMauvXvzg4uj5pmLHYrAiME82TVFQBxwT3ruK+9a1yxbS+4qQ25QeCoq+PU8+vft64o0vX0mZkCtEEAJjLjeVugECE7bO1TyAAfnlVoe8ZjdMJAsmkejMmjkiYgs6zRuQKBZmkVqF8DcTxeTHQJx4GjlFqGVUc0TRkWONySf3DUIhv/ANssOhQbNNEKCnYpYDsGYbmr/ET6ZF/D5CmbTudsc02phHP/ANPOzNIFF/teMow9nVh+4Y6lcPHf7you2Kr+HY68cc34q3fv+H09/wDtjjJn4L6qZhMzja0jLOB/ZKrCfuHhfj0tffKbKtYFryCptuEu6zMAoXm23ha734b9r9cS9FTxNRJLV/n0PbbFHJHde3j+KB9R7DGPX9bt5C7vCUztzX6KIA9z/wAj8wDi+DdIUDKxJZDItmuQ0rklq/dvVj9Gyi69QBbFIZMK5+028b+yp8ivjOAiazwjooDelgtuXni6IPPufbLXOLoCKIBHscbVp52wqeFxH8epniVL/C3TVigWSOL819wDsCQsYY0QB2BFHatbyb9SQj/o9iDajWsCGkEwIYgBiu993F2AwJ4qrA54yr+MOsnTaV3T/aNUcI7ku/C0PWuTXyyR6B06XpWpgErBotUBHIa/2c3JUbvXk1frZNeXKrgGvaNg152W5Qc6vh6zye0/7RtOXtEcALDfou3WfDmol1UvkI3SHzkflhSTRH+GjQ7m75JOegxR7VCjsAAPtxnPDLNOkGSRtWLicY/EBrXAAN3Jf1tfyi39UgnkjgEXyO3vfyyU6D1F4omiPNPLPAxBFosjGRavkjcr8XaycdiRcyRhhRAI9jkRpdLv0Ufk/NgCSxhhw76ZBHMv3pk597Ha8VVBDpG5XME5ppOY/TMPXo90q5GGdWk1KyIki8q6h1NVYYWOD8jnblpZBBBgowwwwXFn12sWKMu1kCqAFsxJAVVHqxYgAe5GeeaTQs0imZdoGrc7r3B3UNI43EXUYVl3AeaQAitgBqvi7XGL8ORRbxW2Ked0hikSIV/fdT8gCcSdeX8v8Oh8qRrpUYnmR5/LK3H7kjUvfr4hb05v4cZRx2/jr9JT1r/o/wBLIBK8rWWcytxQ36mPTzuK9KJqh7nKTrbVp5SLsRsVrvuAJWvnuqvnmb4dFrK/9aZ+PbYFiIA9ADGRXyzR1UjaqsLVid9dwArGx68EA8Yio7NVlSAhq8w+ONRU8jJ4X5YAG0beaUsGQEMDbAep4A4xL8VDWTy6JNVEIVdUigohrDMiszEMfN5lNGvT556B1n4RmmmE0bxvYAZySl7bCuQoIJqga44sAXWTPxjAIdR01i+9Y5vDB9NsMmnDGr4/MMn2Cj0zXw1Zsta2Jg8dFWe03JTDq3RdbpNyLq/xGn8PnxkDyxoXVaTcQGYtVWyjyjtWK+gbvFVELC45bRSfEJK3yxFIS3qKKiyD7emdY0YkZUYHZKrRMQaKkVIhB+qN9yMwaP4QSDdsLOzDaxYhRtLAlfKOxoXQs139MqNxQyQ7U93mmGneyoNMfIv90f6ZE/EvQ92okC+X8QoVvbelNDJxXmErKn0UXdDLDpZPgxgiiFCsKqivlPH1BxV8SIWkhUceu72/P0q1/wAX+WVKDiypZNcJCSfC1K0bA8gxhhQHk1MMcl8Dv45H0se+XV5EdKatPvqiIINSD6ERtRH/AKYY/wCctqzuJu6VxmiQfEbAMgH7mRZT/YeWMG+R6A889qrmwfCbWJH27RIfFHFbvEkmcHtd0QOeeK7UTw6+QJVsmiyOQPVY1lJAPcW2wX6WDm34XhC6aKqoxoaBPlOxQw57HdZ+pPrmY29RbLyG4SN8JthmbV6vYV4sHi/nxXP8/U0PXNOWJWYWkAHepT4gHjdR0Wn/AGx79W49yvlj/wCK/wCcY/GHRvxOkkjX/aAeJEfUOnK19e33xJ0Xqa6nrE0iG0TT+FG3o1SLvI+W4kfa/XLXEMAeHd5/S1MS9+FfRAsWNB5kl1/GD4JX8MdYGq0sU3qy0/ydfK4r08wP+WMIpwxYA8qaYexoH/Qj+cgui9aOgn1kDxO2nE7OroATHuTxSCl2UCC9w7fcZUaPqKyagmOOSgDHMxQoFfysoKvRsLfIB/Uv2KdWQAddCo4vBFlRzmjsHtNOyDeDyMcU5yd1EbQyOq/pLfi4q78GtSg+u7cP/Nb2yixd1yP8sS1ZiPiH5rRWUfO42b71jKgkSqmGfD8p0PQ9uBK6/h0gRtECW8J2QE1yhqSPt7Ruo+xxribpXkmZT+5aX5+ExAPztHj7eqn2xznaf2rmJH1Cd9/f8yjDDDJqupL46jVpNGrEi5W2gV5mVdyCz284U/QEc3RnWZ31CyRhWbY7w3wofVD8NBS92UKm00eFj3e97fi0+Pq25IWKKSNLDbA58KTeWXmgRyP9zX7iDs+DoBPN+KPbYsirwfDaRAkaWB+pNOiEiyA0zds1WfTpAnd5+6QbuVho9MI0VASdoqz3Y+pPzJsn5nOOoZA6Fv1WVQ/Uc/zWaMVdW1S7thB4HibgewWySQeCoIF3/WzNbLinGy3ahfJS8f3R39wPa/f0zx3+kMPPNp4Il8R0imkITnhpHYle3G1LA+Y78X6bBO8ZWI9hXf8AqnxCzbj3A2qb7jfzZq5z4Ai/E6zV9R/8Mn8Npv8Ay0C2fuFT7lsvYV3yc1Q7NOJsk1BmhqadI69+N0OnlBCyGREev2yKfP8AQEAsPkw98p5ZgosmuCf4Fn/LID4LgXT9R1uhPCiQaqAXwBxwP8MiD/AcqBqTLI5Vl2ISN58yjbV8cW24N68bQf6uKr0wHw3TUcCpMda+qcRSbgDVXiP4pfZ4Ul9mA/8AS8WoP/DAw++Nuny7owSST2a6u/W64B+Xp29MW/GOlL6SQgAlKk59l5avns3fXt64mlaoAd6mdFLRgrpipJO3Ty6ft5XOlV13E/1dxrjuzZ6HfyyCMYcRKOVZ5Y+WO0K+riDeX1aie/19hl7uxuJvHNRYkHxCPzo+LB0+qF+xqKv8rx1o68NK7bR/oMya5B+IgJ54lH2IWz/lX3z70GS4EX1QeEbBBPhkpdH32398z22eety0ahzUGd3qXLn1DSNJSgJtr9TAkqbu1HvwK5FHn0rEXxXo38La08jgrIzJ5FDiOJ2ptigsC+wEdiLFZVZK/F862eD5YZNxvi2MKbT/AIJGY+wo+2RrABpKZgHuNZrR5dQurpHT9uthGwKsWnlRCByQrQqhYkccOwr1IJPsK/EWk82venLCPTRr3vmWSRvTudsa849yVIQDxUMa8vc2dco/Mn1UR0zQSDVagSqCX8NpP3F0eNgeSL2bomGwDjjngY1+HtYF8rHzFAHPJt4WbTyE12vYv85p1h8PWwv2WaN9OT/bX86L/hEv+WKIEMZmeIt5NSFvgkiURB+G4ZWZt/ceZTXBxIGQ23n3V5zv5Db2lrY5dnzA5KuikDAMOxAI+/OfSMw9I1ZZSrKFdDtar2nvtIvkWOaPIvN+WmmRKxntLHEKe2VCwVh42kby2f2qCUDfJoWon5k8kDGXSusJOistqWUNtNXRrsRwasdjxY98RfEmhIl3o7x7wBJsbb4inYleoLKqtRqwH78VnLpcGxlQEUhURv8AtddqhGFdjThfrY7ONtYPLXQtV9FlSjnm5vw3jhOn+VVZh6r1dYFs2zHsor3Ask8KoJFsT6juSAd2SHxErGezVgHaRvOzg+GSUIZTYdyVBoJ8wMv0mBzoKxXGAkut1W92mlkRg8fhqkdFE/OnDSFhy7JGJZL4HkJold2WfwzpdsG+q8Z2nr+qJTuRf8KbV/w5IQ6RpJrUhW8qr2LJf4cxvTEDawJ/YDt3ihuNegwQBFVFFKoCqPYAUB/GWcS4BoaFBgvK7MRadfEnaqU7CWIO67YgK4ZaHFWAf2+lY06i5ETkV+k9zQArk38u+KZFBWTUtK+miVW5BWyqsztIxIYUSTtA9PfdQr0xZTKnP6QetEQJpVYDUsJVkb0SBI28V2J5VWSj6+o5Ixl8IKdJ0+GIrUngHUNx2MjM9G65F0eaFC6sZGazQtq4JNZKWkl1cg0+kSgg8GG2aQjkqNqO5F1dHmxnpsMVmWxukQbEJAAI22o2g13Js8WbqhwL1bKykKffJ4+145JTZLpXn+p3nqkerZ2RZdRNoy1qFVI0MY2m9wPlckkCjVZewRh43IAWMxsE8pACbdq0SeBtAPaufXPO+paFldArWP8AtHTOPELMUOojViSl7GBkLg/pIKVZB8voPUenyrE1ztLGBukV1Xe6rzIodCoUMARRU96sDgGJghl9kcuihm1dvRJy3JUrcaMAV2cH12E38uefLyBxbPUoCjA9ipB+hHOdGnYmRzW3hRRHJ/V5r7UfT6c+2ZviTX+FA1MFZ/y1YmgpYHzH6AE/68XlCMz4CboFH/BEblNMjhh4LMp3G2Z3qaW77hXCgH1579z6JnnHwlrGfUJISan1EkgBrzK8HiowAJCi0bj2I54Bb0fH4yfmX6uo09Ei+JtW8RidFJPmUH0BJjNsbFDarfWq9bHb0WMoxQ3e3c1km3vdIeeaJkBr0LNnZ8R9LM8JVa3gh1BNBqsFSfQMpYX6XfpnboXVyGNrKqhZEJG5fqB/qOD6ZmQfmStTO04YNHfO/eOWq7taDQAsc8kGuPXn0P3/APbJnrOmLLGlAbhKzV67ytr5uKt1HzIGU+vvYQO5IA+RJHP27/bFuq0oEsSC6VW213UF4QT9eft39sKolGEqZCDx8ikfQeqKH1MoAZ2MI3UFUfko53V+klnYUQPMe/erSM2Afl/13yQ+FNGG8Q8MA8RawP0to4fX/EL96yxwoTlup/Eiz5sN3DyCnvioSSRtGgCyKPxELkj9UBVgALsEmhZ4pj3xamqSRdyLYk08ToVO4hoNr+YdyB4kak+lG6q8rJ9MpO4gdqJ+V3R+4/1yP0ul8OWSBbuGVZIdppvBlEsjKK7kedQO35aYuoCHTv690/CVGupFv9N/L1y/kqj0U+51kUeV0UN34I3Mt3RuiBeNMRfDRoFBIHUE7a5G2yUo+nkZePmD749x9My2VnYluWoWjYsHV9EZEsC2XkD3HBIv0Ngc/L54uj0L2AUNHvwPUHuB27m6PFtXJvKDDB1MEyuMxDmNyr4g45Nn398lepdNk8QsqlmLlhd7WbkR2QP0KoVjx+0KboEVeGPY8s0VZwlTnwz0XaxmfcTt8OMv+oi/M5Xsu8Kp9+47bVWjwwwe8vMlAELB1hmCgiu/F+rHhOPXk38qv0owv9IO59PpNJGTU0kcUQ7WqgDxHA+dEDtQLdwNt11ORfKrVt5Z2PZUAYn+a2/QtnnvxDrjqOoRopKOYCITRBi8e08Q8eQpplllANENIB75dwYOYHdJSqmiafD8ZlWSWh4cGl/C6L+0tvHJNQ4HiNEoFftUe+XgGTHR9KLSFECLGXQgD9MYkdo0Pt5St/MffKcDEYh0u6671NgsvM/6Q5kh1ABXcpbRyuP7KT6tnJ+XnC/4hlx0+QlDBMSxAaPeQB4gFg2P622mPoQwI9QIv+kCDxptUF48PRoH47ljqHQD7hT/ABj7SSlhC4/XNDFOOe7oi7it+pBVfoSeayzUE0m7/wBD0S2mHFNeilTTKBzGpJU0pI4NpfDDtz7Dn0Gf4tTekcYNFpBX1Ksi/wAO6H7fY7OkacAb0NoyhkNEcN5h3+Vf5DsBmP4l08shjSJDzYZwQNqtQYWe3A7/AEIsjiq0/VTD9qmOiQsdWgQhollO0KQQoQOFK+qjw6H7uJVs2xI9ExT8P/D66ZTyWdgNxJsKB2VBQAA7XQJoE43wxFQPdbYhggIz5sF3XPa/Wv8AoZ9wyupoxZ1ePzRHsCzRlh3AdSPv2HftwfTGeZ9dpg60TQHN+1dz/F5F4kJtJ2V4PV1M/DkIefVLyAJI3C3wAVpQVuiNqVyPTK7I7p0gV31AHnOpEcnzjaOIuD8kdiw9qI9TljiqOiufEJ+YDsgeIAlfGUEUeQeDkt1bSLpJtPOvlVpfAk44CSEyWaqqZAL9FY5VYo+J4VMIL1sV13g9iklwSX7eSVj9slVbLZ3JWDqZagadDYjfNlj6bo2hn2KQBxY28MAttz72/HyjI9DdHk1oNdcW13DaiFjA4uy7IyhZKvi1pz7bj7ZQ6eXcoaiLHqCP8jyPvnKUaBdxgdml2uk7+/muzDDDHKkjDDDBCMMMMEKf6mWaSSNWHOyybO15NscVem1aZ69WZfug+Gql1+vmYbmVIFTsojSRS2w+w2om4/Jqx51PREdn5ldVDAD9TFlvv3RexPsvtiD4NiEk+tYLQeeLj0oCSWiOxG16/j1rNGnHynHuHmEk/cFZ9JhpS1csWJPuN7kGvQm7++b8BhmeTJlOCiNdoGk1etQ0VkGnXg0VURahvqbevsflnf8ADD7tDoX7v4MaivQx0h+ncg/XNmkKjXahmIUsyRAk1fhxQyoBfrUsv8HM/wAFwhtG8Ni4p9REO3ZZmZftVZfe76f/AF8iEkC/j5qh6WPyl9ua+lms15xRKAHsK/jOWUCZMpyMMMM4hGGGGCEYu6lDIxIWthUbtzbexvjym+BRB9/XGOZ9VpN5W/0g2R79qv3GRcJCZSdldKjYdaFjmDDbul1NFbKuTLGilT72Dx34vixdvA5KqSNpIBIu6JF1Y75JQximYKDH+MdXoccTiia9ju5/+KsMTR28lfx5aYgbT6IzJ1aINBKGNAo1n24Jv7d/tmvMvVJNsMpIsCNjR9fKePvj3aFUKc5xG8KW6aSZ5topDHp5ZQGcEM5lDEBSAQAoBs9l9e2Vmhe0Hr6X71xf3rJ74RmQzaobrkUxRUeGKRRIA1D0Ls5498p1WuBiaItPHzV34g76mWNjf7QvuGGGPWcjDDDBCM4yrYI57HsaP2PpnLDBCkdQ1Fje08BCAtBlrzHzHaAeaHFD1LUuf4A8mo10VFTvVwD32hpYRfzqJf5yl/7LUyBiQVUlttfv42k++30+dewyM6RqtvUHn52O8kBPuPHBUj0KkTwMD7K2aDDnpuaNySRBBXomGGGZ6cpXrLeFqr5G9Y5VoAgtGWgkB3ccpNHQ9StDki0PwVqgyzEgbm1k5dgQCFJDUvryW/rH5XzlT1qdBqU3jcBpdSWBFit0DAH2sRsR/dPtk/8AAnTVTUTxEEFRBItgDc/goJ+a5KuRfPd/U5pMI+SZ1gfgwkEdpX+GGGZqejDDDBCMMMMEIxf1zqBhgkdRbLG7r7DapNn5XQ+pGMMRfGDEaeQAXujlXvVDw3Yn+FP3rt3yFQw0kKxhmB9VrTpKV9Ii8LSavTXzE5QNRAt0jYHueSzWfmTlejWAffnI7TOUeUjzjVePZ7n8mUxI3oD5GH/pGWQxdHrrgrWP+6TtJPOAD+QV9xZ8RH/u7D+sVU/QkX/ljPMfVYd0Z+Vkj3FEEf539sa/7SqVAgVGk71PaWBfCmn5DQ6qZrBptiERyrffmNO3uFPoMptFCVQKTuPvZN8+5ya+D42aPUhj5fxcpb52Uk4+RBIOP+hvemgJ7mKO77/pGJpbD3K9jpBc2dD+CLevituGGGWFmIwwwwQjDDDBCnOr9QaBJ3HBRZCvkLDdsLADnnhVavTnsBxI6DSkGZFsiOLU7SfeLbpRtPpaRRNXHIv3yv67ESso9LEX08fYt/fcw+6+gya+G4hKL7M7adRx3R/EkmXn0KBm+w9s06JimSkO1hejjDDDMxPUj1c7ptQQyhl8KNFJCsQqbm2FjVsuqZbPA75h+F9RxBISS3gTynit1zxytSkkjhwvJ7MM3dejKvqCO42yhgP0+JC8I57r5oR29SAeLzJ8N0JREpJCKw7eWpH00gA/wng/T2zSH+n4eSSdVc4Z8UVxn3M1ORhhhghGGGGCEZk6rpPEhkT3RlH3Uj/nmvDOESIUmuLSHDYpHo22RNG18yCWx6gESF/sWo/UD5ZXZLdF04QadR/4eo1MP05nZf5UD+RlTiqI7PW4K7jyDUtpf+5yM4ugIIPYij985YY5UFM/CylX1MZIK7y/Ptvlh/n8g3/Pyxx0NwdPCR2MakfQgVizp8AGslHY7WHHsXEx/wA9Qf4+WMugitNEvbagQj2K+Uj+RiKVrcVpYwh0u35T+Ct+GGGPWajDDDBCMMMMEKe65OFLIT5mm07jvyFdWb7AQsf598UfAuj5AIPkZ257ikjji/hGkH/VZu67NbshH6fGlv0oQLAqk88lp7oD0v1F9vwenm1DbrAcJ9xuc/T/AGgP3y9OWieu5K1cqXDDDKKapv4j05Moo0HhZWWr3bJYtvzFeIeeeCePbH8GhGnlcEkmDT8EVVGbnjgntdew+WOetw3JA39pl+nl8W79P9l/piH4HXbIBx5tOpNdhtfbQHpzf8ZdaZonrb+ko/crXDDDKSajDDDBCMMMMEIzr1E2xGaidoJodzXoM7MxdV1gRCDyW8oAJB83F2ASALu6PbgE8ZxxgSp02lzgAFPdNR1XUBlt/wAZvBHID7YnI4AIBNiyK2nki8rskumyqsAl3kSvKxAHBYO4CWoPKiPaw5Pl9b5ytxNHRXcd93MjmIHgjDDDHrPU9HqR+MElHayyxXR5KeGR9SfClr5JfqM56bqwieQudunZtySNwFZuWBbttLbmsmh244vrk6MXbaxYFbdXX0fyBWo8HjeCOxDsKo1mmXxV2704WyGjUupJsEtF+sWCeBuAvvlYZtVqu+W4Aa2iJ3aEd+z0TdHBAIIIPII5B++csQ9OkCsRCycm3gvb/eZUPKH5fpPH6eTjqCfcLoj645rpVCrSLD1K7MMM+MwAs8Ack+2TSV9zJ1DXiNT2LftUmrJIUWfQWRzivqfxPsP5SK4AJd3kCKtWOx8xFggtVDEs8U+pZwquI5Fbdtc2VdZGRXdiBtBZCFUKwDgE/qywyiTd1goF25cF6iG8QvfJEkW4A+NEjO6lSPKS0/7QeURPQjG/wjqKaaE8EMHHFEjYkbbuOWtbPr5hn3VaVkfxBHtHhGIBvMqFipAGy9qjb6Cu3r37eg6Ng+8g/pYEkk+ZipNH1B23f0HFcte5pYVEAyn+GGGUk1Ivi6fZEjm6VjuoXw8ckX/9L+2Lug6gCeELRBjkViKq2bxUo+xAb+M3/F0TlFrcFG5nKmjYFoObBXcASCP2/wAoNKsSOHiPO8SA73Bkov5miVKO5ZtoNegqqGXqYBpeKU49pX2GdGi1qyoHQ2Dx9COCDXqDnflIiLFNRhhhnEIwz5n3BCDktr9MZXKyO4LFkEa+XjcBYat1BTdg9wx91ypzrkjB7gH07eh7j6Yt7MysUK3yjISvo+jYs0jgVwIfQVQUsE/bYC9+eD2BrHGGGSa3KIS6lQ1HSUYYYZJLRhhhghdU+mR6DorVyNwBr+cIdIifpRVvvSgX/GduGcgKWYxE2RhhhnVFdJ0af1ByQTQqyDYuu/POdiRgdgBzfArk9znLDOyUIwwwziEYYYYIXwjIrquikg3qFDRHc0YYMQbLHwzRAay5Ki1Nk+ahltnwjG06hYVFwlTHwnp5QzSEkxyDc24VbWSCBZI77e/pz2BNRhhkaj87pXQICMMMMgur/9k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4105" name="Picture 17" descr="http://t2.gstatic.com/images?q=tbn:ANd9GcRkFd9Kc7uZuOq2rjulmQ1Gd80_qfY3UOiFChEqQOH9AxmrFWs_PQ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357563"/>
            <a:ext cx="223202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http://static.egeszsegkalauz.hu/db/0D/77/erek-erelmesz-d00000D77b4785b236c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88913"/>
            <a:ext cx="2667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3"/>
          <p:cNvSpPr>
            <a:spLocks noGrp="1"/>
          </p:cNvSpPr>
          <p:nvPr>
            <p:ph type="title"/>
          </p:nvPr>
        </p:nvSpPr>
        <p:spPr>
          <a:xfrm>
            <a:off x="250825" y="476250"/>
            <a:ext cx="8642350" cy="792163"/>
          </a:xfrm>
        </p:spPr>
        <p:txBody>
          <a:bodyPr/>
          <a:lstStyle/>
          <a:p>
            <a:r>
              <a:rPr lang="hu-HU" b="1" smtClean="0">
                <a:solidFill>
                  <a:srgbClr val="00FF00"/>
                </a:solidFill>
              </a:rPr>
              <a:t>ARTÉRIÁK</a:t>
            </a:r>
            <a:r>
              <a:rPr lang="hu-HU" smtClean="0">
                <a:solidFill>
                  <a:srgbClr val="00FF00"/>
                </a:solidFill>
              </a:rPr>
              <a:t> </a:t>
            </a:r>
            <a:r>
              <a:rPr lang="hu-HU" sz="3600" smtClean="0">
                <a:solidFill>
                  <a:srgbClr val="FFC000"/>
                </a:solidFill>
              </a:rPr>
              <a:t>– ütőerek, verőerek</a:t>
            </a:r>
            <a:endParaRPr lang="sk-SK" smtClean="0">
              <a:solidFill>
                <a:srgbClr val="FFC000"/>
              </a:solidFill>
            </a:endParaRPr>
          </a:p>
        </p:txBody>
      </p:sp>
      <p:sp>
        <p:nvSpPr>
          <p:cNvPr id="22531" name="Zástupný symbol obsahu 4"/>
          <p:cNvSpPr>
            <a:spLocks noGrp="1"/>
          </p:cNvSpPr>
          <p:nvPr>
            <p:ph sz="half" idx="1"/>
          </p:nvPr>
        </p:nvSpPr>
        <p:spPr>
          <a:xfrm>
            <a:off x="755650" y="1196975"/>
            <a:ext cx="8151813" cy="671513"/>
          </a:xfrm>
        </p:spPr>
        <p:txBody>
          <a:bodyPr/>
          <a:lstStyle/>
          <a:p>
            <a:r>
              <a:rPr lang="hu-HU" smtClean="0"/>
              <a:t>Az oxigéndús vért szállítják a szívből, élénkvörös színű, sérülés esetén a vér spriccel</a:t>
            </a:r>
          </a:p>
          <a:p>
            <a:endParaRPr lang="sk-SK" smtClean="0"/>
          </a:p>
        </p:txBody>
      </p:sp>
      <p:sp>
        <p:nvSpPr>
          <p:cNvPr id="7" name="Nadpis 3"/>
          <p:cNvSpPr txBox="1">
            <a:spLocks/>
          </p:cNvSpPr>
          <p:nvPr/>
        </p:nvSpPr>
        <p:spPr bwMode="auto">
          <a:xfrm>
            <a:off x="250825" y="2276475"/>
            <a:ext cx="8642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hu-HU" sz="4000" b="1" u="none" kern="0" dirty="0">
                <a:solidFill>
                  <a:srgbClr val="00FF00"/>
                </a:solidFill>
                <a:latin typeface="+mj-lt"/>
                <a:ea typeface="+mj-ea"/>
                <a:cs typeface="+mj-cs"/>
              </a:rPr>
              <a:t>VÉNÁK </a:t>
            </a:r>
            <a:r>
              <a:rPr lang="hu-HU" sz="3600" u="none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– gyűjtőerek, visszerek,   </a:t>
            </a:r>
          </a:p>
          <a:p>
            <a:pPr eaLnBrk="0" hangingPunct="0">
              <a:defRPr/>
            </a:pPr>
            <a:r>
              <a:rPr lang="hu-HU" sz="3600" u="none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vivőerek</a:t>
            </a:r>
            <a:endParaRPr lang="sk-SK" sz="4000" u="none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3" name="Zástupný symbol obsahu 4"/>
          <p:cNvSpPr>
            <a:spLocks noGrp="1"/>
          </p:cNvSpPr>
          <p:nvPr>
            <p:ph sz="half" idx="1"/>
          </p:nvPr>
        </p:nvSpPr>
        <p:spPr>
          <a:xfrm>
            <a:off x="827088" y="3284538"/>
            <a:ext cx="8151812" cy="673100"/>
          </a:xfrm>
        </p:spPr>
        <p:txBody>
          <a:bodyPr/>
          <a:lstStyle/>
          <a:p>
            <a:r>
              <a:rPr lang="hu-HU" smtClean="0"/>
              <a:t>Az oxigénhiányos vért szállítják a szív felé, sötétvörös színű, sérülés esetén a vér a sebből folyik</a:t>
            </a:r>
          </a:p>
          <a:p>
            <a:endParaRPr lang="sk-SK" smtClean="0"/>
          </a:p>
        </p:txBody>
      </p:sp>
      <p:sp>
        <p:nvSpPr>
          <p:cNvPr id="10" name="Nadpis 3"/>
          <p:cNvSpPr txBox="1">
            <a:spLocks/>
          </p:cNvSpPr>
          <p:nvPr/>
        </p:nvSpPr>
        <p:spPr bwMode="auto">
          <a:xfrm>
            <a:off x="323850" y="4581525"/>
            <a:ext cx="8642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hu-HU" sz="4000" b="1" u="none" kern="0" dirty="0">
                <a:solidFill>
                  <a:srgbClr val="00FF00"/>
                </a:solidFill>
                <a:latin typeface="+mj-lt"/>
                <a:ea typeface="+mj-ea"/>
                <a:cs typeface="+mj-cs"/>
              </a:rPr>
              <a:t>KAPILLÁRISOK </a:t>
            </a:r>
            <a:r>
              <a:rPr lang="hu-HU" sz="4000" b="1" u="none" kern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- hajszálerek</a:t>
            </a:r>
            <a:endParaRPr lang="sk-SK" sz="4000" u="none" kern="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5" name="Zástupný symbol obsahu 4"/>
          <p:cNvSpPr>
            <a:spLocks noGrp="1"/>
          </p:cNvSpPr>
          <p:nvPr>
            <p:ph sz="half" idx="1"/>
          </p:nvPr>
        </p:nvSpPr>
        <p:spPr>
          <a:xfrm>
            <a:off x="992188" y="5445125"/>
            <a:ext cx="8151812" cy="1079500"/>
          </a:xfrm>
        </p:spPr>
        <p:txBody>
          <a:bodyPr/>
          <a:lstStyle/>
          <a:p>
            <a:r>
              <a:rPr lang="hu-HU" smtClean="0"/>
              <a:t>Vékony faluk lehetővé teszi a vérben található tápanyagok áthatolását</a:t>
            </a:r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portorvos.hu/data/cikk/6/36/cikk_636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t0.gstatic.com/images?q=tbn:ANd9GcT-pPOjJgG0ztPv0boUe38p-64KR988EBin_a-kDRex7hnAK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643188"/>
            <a:ext cx="5453063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dreamstime.com/cardiovascular-system-thumb5564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4824412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http://us.123rf.com/400wm/400/400/eraxion/eraxion0904/eraxion090400007/4696249-cardiovascular-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76250"/>
            <a:ext cx="73929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ogk.hu/res/img/0936/radio_mellk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49688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kardio-motol.cz/dbpic/rtg_plice-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716338"/>
            <a:ext cx="3529013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b="1" smtClean="0">
                <a:solidFill>
                  <a:srgbClr val="00FF00"/>
                </a:solidFill>
              </a:rPr>
              <a:t>A SZÍV - cor</a:t>
            </a:r>
            <a:endParaRPr lang="sk-SK" sz="5400" b="1" smtClean="0">
              <a:solidFill>
                <a:srgbClr val="00FF00"/>
              </a:solidFill>
            </a:endParaRPr>
          </a:p>
        </p:txBody>
      </p:sp>
      <p:sp>
        <p:nvSpPr>
          <p:cNvPr id="26627" name="Zástupný symbol obsahu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r>
              <a:rPr lang="hu-HU" sz="3100" smtClean="0"/>
              <a:t>A </a:t>
            </a:r>
            <a:r>
              <a:rPr lang="hu-HU" sz="3100" b="1" smtClean="0">
                <a:solidFill>
                  <a:srgbClr val="FFC000"/>
                </a:solidFill>
              </a:rPr>
              <a:t>mellüregben</a:t>
            </a:r>
            <a:r>
              <a:rPr lang="hu-HU" sz="3100" smtClean="0"/>
              <a:t>, a </a:t>
            </a:r>
            <a:r>
              <a:rPr lang="hu-HU" sz="3100" b="1" smtClean="0">
                <a:solidFill>
                  <a:srgbClr val="FFC000"/>
                </a:solidFill>
              </a:rPr>
              <a:t>szívburokban </a:t>
            </a:r>
            <a:r>
              <a:rPr lang="hu-HU" sz="2400" b="1" smtClean="0">
                <a:solidFill>
                  <a:srgbClr val="FFC000"/>
                </a:solidFill>
              </a:rPr>
              <a:t>(pericardium)</a:t>
            </a:r>
            <a:r>
              <a:rPr lang="hu-HU" sz="2400" smtClean="0"/>
              <a:t> </a:t>
            </a:r>
            <a:r>
              <a:rPr lang="hu-HU" sz="3100" smtClean="0"/>
              <a:t>helyezkedik el. </a:t>
            </a:r>
          </a:p>
          <a:p>
            <a:r>
              <a:rPr lang="hu-HU" sz="3100" smtClean="0"/>
              <a:t>Speciális szövetű, üreges izom. </a:t>
            </a:r>
          </a:p>
          <a:p>
            <a:r>
              <a:rPr lang="hu-HU" sz="3100" smtClean="0"/>
              <a:t>Tömege kb. 350 g. </a:t>
            </a:r>
          </a:p>
          <a:p>
            <a:r>
              <a:rPr lang="hu-HU" sz="3100" smtClean="0"/>
              <a:t>A </a:t>
            </a:r>
            <a:r>
              <a:rPr lang="hu-HU" sz="3100" b="1" smtClean="0">
                <a:solidFill>
                  <a:srgbClr val="FFC000"/>
                </a:solidFill>
              </a:rPr>
              <a:t>függőleges szívsövény </a:t>
            </a:r>
            <a:r>
              <a:rPr lang="hu-HU" sz="3100" smtClean="0"/>
              <a:t>jobb és bal félre osztja a szívet. </a:t>
            </a:r>
          </a:p>
          <a:p>
            <a:r>
              <a:rPr lang="hu-HU" sz="3100" smtClean="0"/>
              <a:t>Mindkét oldalon a </a:t>
            </a:r>
            <a:r>
              <a:rPr lang="hu-HU" sz="3100" b="1" smtClean="0">
                <a:solidFill>
                  <a:srgbClr val="FFC000"/>
                </a:solidFill>
              </a:rPr>
              <a:t>szívbillentyűk</a:t>
            </a:r>
            <a:r>
              <a:rPr lang="hu-HU" sz="3100" smtClean="0"/>
              <a:t> pitvarra és kamrára osztják a szívet. </a:t>
            </a:r>
          </a:p>
          <a:p>
            <a:r>
              <a:rPr lang="hu-HU" sz="3100" smtClean="0"/>
              <a:t>Megkülönböztetünk: 	- </a:t>
            </a:r>
            <a:r>
              <a:rPr lang="hu-HU" sz="3100" b="1" smtClean="0">
                <a:solidFill>
                  <a:srgbClr val="FFC000"/>
                </a:solidFill>
              </a:rPr>
              <a:t>jobb és bal pitvar</a:t>
            </a:r>
          </a:p>
          <a:p>
            <a:pPr>
              <a:buFontTx/>
              <a:buNone/>
            </a:pPr>
            <a:r>
              <a:rPr lang="hu-HU" sz="3100" smtClean="0"/>
              <a:t>						- </a:t>
            </a:r>
            <a:r>
              <a:rPr lang="hu-HU" sz="3100" b="1" smtClean="0">
                <a:solidFill>
                  <a:srgbClr val="FFC000"/>
                </a:solidFill>
              </a:rPr>
              <a:t>jobb és bal kamra</a:t>
            </a:r>
            <a:endParaRPr lang="sk-SK" sz="3100" b="1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upload.wikimedia.org/wikipedia/commons/b/b7/Humhr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36147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0" descr="http://i.idnes.cz/07/041/gal/BAD1a1899_PURE_1574R_0188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765175"/>
            <a:ext cx="44799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1.gstatic.com/images?q=tbn:ANd9GcSrHwDWQJx4TZ73SRhluxf5hRBGXyybVWsGLaJUYo9UGCnMoX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2736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t0.gstatic.com/images?q=tbn:ANd9GcQUWsVBDWWyGYv5jotYeaWlZJ9qT6jvgv4I_NoDqSU1Cs3VjDJi1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0322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levelandleader.com/files/heart-att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0350"/>
            <a:ext cx="640873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323850" y="333375"/>
            <a:ext cx="8223250" cy="1439863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pitvarok és kamrák között </a:t>
            </a:r>
            <a:r>
              <a:rPr lang="hu-HU" b="1" dirty="0" smtClean="0">
                <a:solidFill>
                  <a:srgbClr val="FFC000"/>
                </a:solidFill>
              </a:rPr>
              <a:t>hegyes vitorlás billentyűk</a:t>
            </a:r>
            <a:r>
              <a:rPr lang="hu-H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találhatók, melyek csak egy irányba engedik át a vért. </a:t>
            </a:r>
            <a:endParaRPr lang="sk-SK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23" name="Picture 2" descr="http://patikapedia.hu/media/image/szi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341438"/>
            <a:ext cx="4248150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4"/>
          <p:cNvSpPr>
            <a:spLocks noGrp="1"/>
          </p:cNvSpPr>
          <p:nvPr>
            <p:ph sz="half" idx="1"/>
          </p:nvPr>
        </p:nvSpPr>
        <p:spPr>
          <a:xfrm>
            <a:off x="539750" y="2060575"/>
            <a:ext cx="3311525" cy="4464050"/>
          </a:xfrm>
          <a:solidFill>
            <a:srgbClr val="C00000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hu-HU" sz="3200" b="1" dirty="0" smtClean="0">
                <a:solidFill>
                  <a:srgbClr val="00FF00"/>
                </a:solidFill>
              </a:rPr>
              <a:t>A szív felépítése: </a:t>
            </a:r>
          </a:p>
          <a:p>
            <a:pPr>
              <a:buFontTx/>
              <a:buNone/>
              <a:defRPr/>
            </a:pPr>
            <a:endParaRPr lang="hu-HU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hu-HU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JP – jobb pitvar</a:t>
            </a:r>
          </a:p>
          <a:p>
            <a:pPr>
              <a:buFontTx/>
              <a:buNone/>
              <a:defRPr/>
            </a:pPr>
            <a:r>
              <a:rPr lang="hu-HU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JK – jobb kamra</a:t>
            </a:r>
          </a:p>
          <a:p>
            <a:pPr>
              <a:buFontTx/>
              <a:buNone/>
              <a:defRPr/>
            </a:pPr>
            <a:endParaRPr lang="hu-HU" b="1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Tx/>
              <a:buNone/>
              <a:defRPr/>
            </a:pPr>
            <a:r>
              <a:rPr lang="hu-HU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BP – bal pitvar</a:t>
            </a:r>
          </a:p>
          <a:p>
            <a:pPr>
              <a:buFontTx/>
              <a:buNone/>
              <a:defRPr/>
            </a:pPr>
            <a:r>
              <a:rPr lang="hu-HU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BK – bal kamra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323850" y="333375"/>
            <a:ext cx="8223250" cy="1439863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szívet a </a:t>
            </a:r>
            <a:r>
              <a:rPr lang="hu-HU" b="1" dirty="0" smtClean="0">
                <a:solidFill>
                  <a:srgbClr val="FFC000"/>
                </a:solidFill>
              </a:rPr>
              <a:t>koszorúerek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táplálják, amelyek a szív egész felszínét átszövik. </a:t>
            </a:r>
            <a:endParaRPr lang="sk-SK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42" name="Picture 2" descr="http://www.vital.hu/files/images/co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666962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748" name="Picture 6" descr="coronary-ves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268413"/>
            <a:ext cx="4384675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258763"/>
            <a:ext cx="8382000" cy="290512"/>
          </a:xfrm>
        </p:spPr>
        <p:txBody>
          <a:bodyPr/>
          <a:lstStyle/>
          <a:p>
            <a:pPr eaLnBrk="1" hangingPunct="1"/>
            <a:endParaRPr lang="sk-SK" sz="360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179512" y="548680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cap="all" dirty="0" smtClean="0">
                <a:solidFill>
                  <a:srgbClr val="00FF00"/>
                </a:solidFill>
              </a:rPr>
              <a:t>A kisvérkör</a:t>
            </a:r>
            <a:br>
              <a:rPr lang="hu-HU" cap="all" dirty="0" smtClean="0">
                <a:solidFill>
                  <a:srgbClr val="00FF00"/>
                </a:solidFill>
              </a:rPr>
            </a:br>
            <a:r>
              <a:rPr lang="hu-HU" cap="all" dirty="0" smtClean="0">
                <a:solidFill>
                  <a:srgbClr val="00FF00"/>
                </a:solidFill>
              </a:rPr>
              <a:t>	</a:t>
            </a:r>
            <a:r>
              <a:rPr lang="hu-HU" sz="2400" cap="all" dirty="0" smtClean="0">
                <a:solidFill>
                  <a:srgbClr val="00FF00"/>
                </a:solidFill>
              </a:rPr>
              <a:t>tüdővérkör</a:t>
            </a:r>
            <a:endParaRPr lang="sk-SK" cap="all" dirty="0">
              <a:solidFill>
                <a:srgbClr val="00FF00"/>
              </a:solidFill>
            </a:endParaRPr>
          </a:p>
        </p:txBody>
      </p:sp>
      <p:sp>
        <p:nvSpPr>
          <p:cNvPr id="32771" name="Zástupný symbol obsahu 2"/>
          <p:cNvSpPr>
            <a:spLocks noGrp="1"/>
          </p:cNvSpPr>
          <p:nvPr>
            <p:ph sz="half" idx="1"/>
          </p:nvPr>
        </p:nvSpPr>
        <p:spPr>
          <a:xfrm>
            <a:off x="250825" y="1676400"/>
            <a:ext cx="4608513" cy="4495800"/>
          </a:xfrm>
        </p:spPr>
        <p:txBody>
          <a:bodyPr/>
          <a:lstStyle/>
          <a:p>
            <a:r>
              <a:rPr lang="hu-HU" smtClean="0"/>
              <a:t>A szív és a tüdő között teremt kapcsolatot. </a:t>
            </a:r>
          </a:p>
          <a:p>
            <a:r>
              <a:rPr lang="hu-HU" smtClean="0"/>
              <a:t>A kis vérkörben az oxigénszegény vér oxigénnel dúsul!</a:t>
            </a:r>
          </a:p>
          <a:p>
            <a:endParaRPr lang="hu-HU" smtClean="0"/>
          </a:p>
          <a:p>
            <a:r>
              <a:rPr lang="sk-SK" b="1" smtClean="0">
                <a:solidFill>
                  <a:srgbClr val="FFC000"/>
                </a:solidFill>
              </a:rPr>
              <a:t>Oxigénhiányos vér a testből JP-ba, onnan JK </a:t>
            </a:r>
            <a:r>
              <a:rPr lang="sk-SK" b="1" smtClean="0">
                <a:solidFill>
                  <a:srgbClr val="FFC000"/>
                </a:solidFill>
                <a:cs typeface="Arial" charset="0"/>
              </a:rPr>
              <a:t>→</a:t>
            </a:r>
            <a:r>
              <a:rPr lang="sk-SK" b="1" smtClean="0">
                <a:solidFill>
                  <a:srgbClr val="FFC000"/>
                </a:solidFill>
              </a:rPr>
              <a:t> tüdő </a:t>
            </a:r>
            <a:r>
              <a:rPr lang="sk-SK" b="1" smtClean="0">
                <a:solidFill>
                  <a:srgbClr val="FFC000"/>
                </a:solidFill>
                <a:cs typeface="Arial" charset="0"/>
              </a:rPr>
              <a:t>→</a:t>
            </a:r>
            <a:r>
              <a:rPr lang="sk-SK" b="1" smtClean="0">
                <a:solidFill>
                  <a:srgbClr val="FFC000"/>
                </a:solidFill>
              </a:rPr>
              <a:t> oxigéndús vér a tüdőből a BP</a:t>
            </a:r>
          </a:p>
        </p:txBody>
      </p:sp>
      <p:pic>
        <p:nvPicPr>
          <p:cNvPr id="62466" name="Picture 2" descr="http://www.pardi.ro/evkiado/images/ve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474039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382000" cy="1311275"/>
          </a:xfrm>
        </p:spPr>
        <p:txBody>
          <a:bodyPr/>
          <a:lstStyle/>
          <a:p>
            <a:pPr>
              <a:defRPr/>
            </a:pPr>
            <a:r>
              <a:rPr lang="hu-HU" cap="all" dirty="0" smtClean="0">
                <a:solidFill>
                  <a:srgbClr val="00FF00"/>
                </a:solidFill>
              </a:rPr>
              <a:t>A NAGYVÉRKÖR</a:t>
            </a:r>
            <a:br>
              <a:rPr lang="hu-HU" cap="all" dirty="0" smtClean="0">
                <a:solidFill>
                  <a:srgbClr val="00FF00"/>
                </a:solidFill>
              </a:rPr>
            </a:br>
            <a:r>
              <a:rPr lang="hu-HU" cap="all" dirty="0" smtClean="0">
                <a:solidFill>
                  <a:srgbClr val="00FF00"/>
                </a:solidFill>
              </a:rPr>
              <a:t>     </a:t>
            </a:r>
            <a:r>
              <a:rPr lang="hu-HU" sz="2400" cap="all" dirty="0" smtClean="0">
                <a:solidFill>
                  <a:srgbClr val="00FF00"/>
                </a:solidFill>
              </a:rPr>
              <a:t>testvérkör</a:t>
            </a:r>
            <a:endParaRPr lang="sk-SK" cap="all" dirty="0">
              <a:solidFill>
                <a:srgbClr val="00FF00"/>
              </a:solidFill>
            </a:endParaRPr>
          </a:p>
        </p:txBody>
      </p:sp>
      <p:sp>
        <p:nvSpPr>
          <p:cNvPr id="33795" name="Zástupný symbol obsahu 2"/>
          <p:cNvSpPr>
            <a:spLocks noGrp="1"/>
          </p:cNvSpPr>
          <p:nvPr>
            <p:ph sz="half" idx="1"/>
          </p:nvPr>
        </p:nvSpPr>
        <p:spPr>
          <a:xfrm>
            <a:off x="250825" y="1676400"/>
            <a:ext cx="4608513" cy="4495800"/>
          </a:xfrm>
        </p:spPr>
        <p:txBody>
          <a:bodyPr/>
          <a:lstStyle/>
          <a:p>
            <a:r>
              <a:rPr lang="hu-HU" smtClean="0"/>
              <a:t>A szív és a szervezet minden szerve és sejtje között teremt kapcsolatot</a:t>
            </a:r>
          </a:p>
          <a:p>
            <a:endParaRPr lang="hu-HU" smtClean="0"/>
          </a:p>
          <a:p>
            <a:r>
              <a:rPr lang="hu-HU" b="1" smtClean="0">
                <a:solidFill>
                  <a:srgbClr val="FFC000"/>
                </a:solidFill>
                <a:cs typeface="Arial" charset="0"/>
              </a:rPr>
              <a:t>BK →</a:t>
            </a:r>
            <a:r>
              <a:rPr lang="hu-HU" b="1" smtClean="0">
                <a:solidFill>
                  <a:srgbClr val="FFC000"/>
                </a:solidFill>
              </a:rPr>
              <a:t> aorta, felső és alsó artériás rendszer, hajszálerek </a:t>
            </a:r>
            <a:r>
              <a:rPr lang="hu-HU" b="1" smtClean="0">
                <a:solidFill>
                  <a:srgbClr val="FFC000"/>
                </a:solidFill>
                <a:cs typeface="Arial" charset="0"/>
              </a:rPr>
              <a:t>→</a:t>
            </a:r>
            <a:r>
              <a:rPr lang="hu-HU" b="1" smtClean="0">
                <a:solidFill>
                  <a:srgbClr val="FFC000"/>
                </a:solidFill>
              </a:rPr>
              <a:t> vénás rendszer </a:t>
            </a:r>
            <a:r>
              <a:rPr lang="hu-HU" b="1" smtClean="0">
                <a:solidFill>
                  <a:srgbClr val="FFC000"/>
                </a:solidFill>
                <a:cs typeface="Arial" charset="0"/>
              </a:rPr>
              <a:t>→</a:t>
            </a:r>
            <a:r>
              <a:rPr lang="hu-HU" b="1" smtClean="0">
                <a:solidFill>
                  <a:srgbClr val="FFC000"/>
                </a:solidFill>
              </a:rPr>
              <a:t> jobb pitvar</a:t>
            </a:r>
            <a:r>
              <a:rPr lang="hu-HU" smtClean="0"/>
              <a:t>,</a:t>
            </a:r>
            <a:endParaRPr lang="hu-HU" b="1" smtClean="0">
              <a:solidFill>
                <a:srgbClr val="FFC000"/>
              </a:solidFill>
            </a:endParaRPr>
          </a:p>
        </p:txBody>
      </p:sp>
      <p:pic>
        <p:nvPicPr>
          <p:cNvPr id="62466" name="Picture 2" descr="http://www.pardi.ro/evkiado/images/ve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474039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z ember két vérkörös keringési rendsz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88913"/>
            <a:ext cx="4824413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95288" y="333375"/>
            <a:ext cx="7993062" cy="3959225"/>
          </a:xfrm>
        </p:spPr>
        <p:txBody>
          <a:bodyPr/>
          <a:lstStyle/>
          <a:p>
            <a:pPr eaLnBrk="1" hangingPunct="1">
              <a:buFont typeface="Bookman Old Style" pitchFamily="18" charset="0"/>
              <a:buChar char="♥"/>
              <a:defRPr/>
            </a:pPr>
            <a:r>
              <a:rPr lang="hu-HU" sz="3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szív külső megnyilvánulása a </a:t>
            </a:r>
            <a:r>
              <a:rPr lang="hu-HU" sz="3000" b="1" dirty="0" smtClean="0">
                <a:solidFill>
                  <a:srgbClr val="FFC000"/>
                </a:solidFill>
              </a:rPr>
              <a:t>pulzus</a:t>
            </a:r>
            <a:r>
              <a:rPr lang="hu-HU" sz="3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</a:p>
          <a:p>
            <a:pPr eaLnBrk="1" hangingPunct="1">
              <a:buFont typeface="Bookman Old Style" pitchFamily="18" charset="0"/>
              <a:buChar char="♥"/>
              <a:defRPr/>
            </a:pPr>
            <a:r>
              <a:rPr lang="hu-HU" sz="3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Nyugalmi állapotban percenként </a:t>
            </a:r>
            <a:r>
              <a:rPr lang="hu-HU" sz="3000" b="1" dirty="0" smtClean="0">
                <a:solidFill>
                  <a:srgbClr val="FFC000"/>
                </a:solidFill>
              </a:rPr>
              <a:t>70-80</a:t>
            </a:r>
            <a:r>
              <a:rPr lang="hu-HU" sz="3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</a:p>
          <a:p>
            <a:pPr eaLnBrk="1" hangingPunct="1">
              <a:buFont typeface="Bookman Old Style" pitchFamily="18" charset="0"/>
              <a:buChar char="♥"/>
              <a:defRPr/>
            </a:pPr>
            <a:r>
              <a:rPr lang="hu-HU" sz="3000" dirty="0" smtClean="0">
                <a:solidFill>
                  <a:schemeClr val="accent1"/>
                </a:solidFill>
              </a:rPr>
              <a:t>A </a:t>
            </a:r>
            <a:r>
              <a:rPr lang="hu-HU" sz="3000" b="1" dirty="0" smtClean="0">
                <a:solidFill>
                  <a:srgbClr val="FFC000"/>
                </a:solidFill>
              </a:rPr>
              <a:t>szívhangok</a:t>
            </a:r>
            <a:r>
              <a:rPr lang="hu-HU" sz="3000" dirty="0" smtClean="0">
                <a:solidFill>
                  <a:schemeClr val="accent1"/>
                </a:solidFill>
              </a:rPr>
              <a:t> a </a:t>
            </a:r>
            <a:r>
              <a:rPr lang="hu-HU" sz="3000" dirty="0" err="1" smtClean="0">
                <a:solidFill>
                  <a:schemeClr val="accent1"/>
                </a:solidFill>
              </a:rPr>
              <a:t>a</a:t>
            </a:r>
            <a:r>
              <a:rPr lang="hu-HU" sz="3000" dirty="0" smtClean="0">
                <a:solidFill>
                  <a:schemeClr val="accent1"/>
                </a:solidFill>
              </a:rPr>
              <a:t> szívbillentyűk becsapódásakor jelentkeznek.</a:t>
            </a:r>
          </a:p>
          <a:p>
            <a:pPr eaLnBrk="1" hangingPunct="1">
              <a:buFont typeface="Bookman Old Style" pitchFamily="18" charset="0"/>
              <a:buChar char="♥"/>
              <a:defRPr/>
            </a:pPr>
            <a:r>
              <a:rPr lang="hu-HU" sz="3000" dirty="0" smtClean="0">
                <a:solidFill>
                  <a:schemeClr val="accent1"/>
                </a:solidFill>
              </a:rPr>
              <a:t>Naponta kb. 10 000 l vért pumpál át a szív.</a:t>
            </a:r>
          </a:p>
          <a:p>
            <a:pPr eaLnBrk="1" hangingPunct="1">
              <a:buFont typeface="Bookman Old Style" pitchFamily="18" charset="0"/>
              <a:buChar char="♥"/>
              <a:defRPr/>
            </a:pPr>
            <a:r>
              <a:rPr lang="hu-HU" sz="3000" dirty="0" smtClean="0">
                <a:solidFill>
                  <a:schemeClr val="accent1"/>
                </a:solidFill>
              </a:rPr>
              <a:t>A szív működését elektrokardiográffal (</a:t>
            </a:r>
            <a:r>
              <a:rPr lang="hu-HU" sz="3000" b="1" dirty="0" smtClean="0">
                <a:solidFill>
                  <a:srgbClr val="FFC000"/>
                </a:solidFill>
              </a:rPr>
              <a:t>EKG</a:t>
            </a:r>
            <a:r>
              <a:rPr lang="hu-HU" sz="3000" dirty="0" smtClean="0">
                <a:solidFill>
                  <a:schemeClr val="accent1"/>
                </a:solidFill>
              </a:rPr>
              <a:t>) vizsgálhatjuk. </a:t>
            </a:r>
            <a:endParaRPr lang="hu-HU" sz="30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3" name="Picture 2" descr="http://t2.gstatic.com/images?q=tbn:ANd9GcS5m4P5B7gowScXL-Y12LeWtcAW2C921aL7rdetSdikyDzATv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860800"/>
            <a:ext cx="350043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t0.gstatic.com/images?q=tbn:ANd9GcSYMAHyXcSmeXj_Gn-_kOUdRQLPPKZMTwpyBoHGtxuNDlXM1G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29260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earnekgs.com/EKG%20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Nadpis 4"/>
          <p:cNvSpPr>
            <a:spLocks noGrp="1"/>
          </p:cNvSpPr>
          <p:nvPr>
            <p:ph type="title"/>
          </p:nvPr>
        </p:nvSpPr>
        <p:spPr>
          <a:xfrm>
            <a:off x="468313" y="5300663"/>
            <a:ext cx="8382000" cy="1311275"/>
          </a:xfrm>
        </p:spPr>
        <p:txBody>
          <a:bodyPr/>
          <a:lstStyle/>
          <a:p>
            <a:pPr algn="ctr"/>
            <a:r>
              <a:rPr lang="hu-HU" smtClean="0">
                <a:solidFill>
                  <a:srgbClr val="00FF00"/>
                </a:solidFill>
              </a:rPr>
              <a:t>KÖSZÖNÖM A FIGYELMET!</a:t>
            </a:r>
            <a:endParaRPr lang="sk-SK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4"/>
          <p:cNvSpPr>
            <a:spLocks noGrp="1"/>
          </p:cNvSpPr>
          <p:nvPr>
            <p:ph type="title"/>
          </p:nvPr>
        </p:nvSpPr>
        <p:spPr>
          <a:xfrm>
            <a:off x="381000" y="404813"/>
            <a:ext cx="8382000" cy="792162"/>
          </a:xfrm>
        </p:spPr>
        <p:txBody>
          <a:bodyPr/>
          <a:lstStyle/>
          <a:p>
            <a:r>
              <a:rPr lang="hu-HU" sz="4400" smtClean="0">
                <a:solidFill>
                  <a:srgbClr val="00FF00"/>
                </a:solidFill>
              </a:rPr>
              <a:t>A VÉRNYOMÁS</a:t>
            </a:r>
            <a:endParaRPr lang="sk-SK" sz="4400" smtClean="0">
              <a:solidFill>
                <a:srgbClr val="00FF0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323850" y="1700213"/>
            <a:ext cx="8382000" cy="4849812"/>
          </a:xfrm>
        </p:spPr>
        <p:txBody>
          <a:bodyPr/>
          <a:lstStyle/>
          <a:p>
            <a:pPr>
              <a:defRPr/>
            </a:pPr>
            <a:r>
              <a:rPr lang="hu-HU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vérnyomás az a nyomás, amelyet a szív összehúzódásának következtében a vér az ér falára kifejt.</a:t>
            </a:r>
          </a:p>
          <a:p>
            <a:pPr>
              <a:defRPr/>
            </a:pPr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Az összehúzódott bal kamra által létrehozott csúcsnyomás a „</a:t>
            </a:r>
            <a:r>
              <a:rPr lang="hu-HU" sz="2400" b="1" dirty="0" smtClean="0">
                <a:solidFill>
                  <a:srgbClr val="FFC000"/>
                </a:solidFill>
              </a:rPr>
              <a:t>felső</a:t>
            </a:r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”, </a:t>
            </a:r>
            <a:r>
              <a:rPr lang="hu-HU" sz="2400" b="1" dirty="0" smtClean="0">
                <a:solidFill>
                  <a:srgbClr val="FFC000"/>
                </a:solidFill>
              </a:rPr>
              <a:t>szisztolés</a:t>
            </a:r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érték. </a:t>
            </a:r>
          </a:p>
          <a:p>
            <a:pPr>
              <a:defRPr/>
            </a:pPr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balkamra elernyedési fázisában a vérnyomás meredeken esik, eléri a minimális értéket, ez a </a:t>
            </a:r>
            <a:r>
              <a:rPr lang="hu-HU" sz="2400" b="1" dirty="0" smtClean="0">
                <a:solidFill>
                  <a:srgbClr val="FFC000"/>
                </a:solidFill>
              </a:rPr>
              <a:t>diasztolés</a:t>
            </a:r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azaz az „</a:t>
            </a:r>
            <a:r>
              <a:rPr lang="hu-HU" sz="2400" b="1" dirty="0" smtClean="0">
                <a:solidFill>
                  <a:srgbClr val="FFC000"/>
                </a:solidFill>
              </a:rPr>
              <a:t>alsó érték</a:t>
            </a:r>
            <a:r>
              <a:rPr lang="hu-HU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”. </a:t>
            </a:r>
          </a:p>
          <a:p>
            <a:pPr>
              <a:defRPr/>
            </a:pPr>
            <a:r>
              <a:rPr lang="hu-H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Normál vérnyomási érték: kb. </a:t>
            </a:r>
            <a:r>
              <a:rPr lang="hu-HU" sz="2800" b="1" dirty="0" smtClean="0">
                <a:solidFill>
                  <a:srgbClr val="FFC000"/>
                </a:solidFill>
              </a:rPr>
              <a:t>125/80</a:t>
            </a:r>
            <a:endParaRPr lang="sk-SK" sz="2800" b="1" dirty="0">
              <a:solidFill>
                <a:srgbClr val="FFC000"/>
              </a:solidFill>
            </a:endParaRPr>
          </a:p>
        </p:txBody>
      </p:sp>
      <p:pic>
        <p:nvPicPr>
          <p:cNvPr id="36869" name="Picture 5" descr="http://t0.gstatic.com/images?q=tbn:ANd9GcT_PFMtu-BqXAKzIw_YLHhDFR8A5pbvrGnqqpYTGvqmETdCr6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941168"/>
            <a:ext cx="2628900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6871" name="Picture 7" descr="http://t3.gstatic.com/images?q=tbn:ANd9GcSjevEqpypdqxSfX5Lzc5Wgs9tMi3aXA3STNia8ZyvRT3Ln8sth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245771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6873" name="Picture 9" descr="http://t0.gstatic.com/images?q=tbn:ANd9GcQh4cFKHmJU2itZ5GRDu7wdQ-wwQltzKayqt5YCwyh5KTeZgxw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00527"/>
            <a:ext cx="2088232" cy="1557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u-HU" cap="small" dirty="0" smtClean="0">
                <a:solidFill>
                  <a:srgbClr val="00FF00"/>
                </a:solidFill>
              </a:rPr>
              <a:t>A </a:t>
            </a:r>
            <a:r>
              <a:rPr lang="hu-HU" sz="4800" cap="small" dirty="0" smtClean="0">
                <a:solidFill>
                  <a:srgbClr val="00FF00"/>
                </a:solidFill>
              </a:rPr>
              <a:t>nyirokrendszer</a:t>
            </a:r>
            <a:endParaRPr lang="sk-SK" cap="small" dirty="0">
              <a:solidFill>
                <a:srgbClr val="00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992688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nyirokrendszer elemei a </a:t>
            </a:r>
            <a:r>
              <a:rPr lang="hu-HU" b="1" dirty="0" smtClean="0">
                <a:solidFill>
                  <a:srgbClr val="FFC000"/>
                </a:solidFill>
              </a:rPr>
              <a:t>nyirokerek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és a </a:t>
            </a:r>
            <a:r>
              <a:rPr lang="hu-HU" dirty="0" smtClean="0">
                <a:solidFill>
                  <a:srgbClr val="FFC000"/>
                </a:solidFill>
              </a:rPr>
              <a:t>nyirokcsomók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hu-H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Fő feladata 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</a:t>
            </a:r>
            <a:r>
              <a:rPr lang="hu-HU" b="1" dirty="0" smtClean="0">
                <a:solidFill>
                  <a:srgbClr val="FFC000"/>
                </a:solidFill>
              </a:rPr>
              <a:t>szervezetre káros anyagok elszállítása - salaktalanítás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(a szervezet kukás autója 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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), de fontos szerepet tölt be a szervezet só- és vízháztartásának biztosításában és a külső betolakodók elleni védekezésben, azaz az </a:t>
            </a:r>
            <a:r>
              <a:rPr lang="hu-HU" b="1" dirty="0" smtClean="0">
                <a:solidFill>
                  <a:srgbClr val="FFC000"/>
                </a:solidFill>
              </a:rPr>
              <a:t>immunitásban</a:t>
            </a:r>
            <a:r>
              <a:rPr lang="hu-H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is.</a:t>
            </a:r>
          </a:p>
          <a:p>
            <a:pPr>
              <a:defRPr/>
            </a:pPr>
            <a:r>
              <a:rPr lang="hu-HU" sz="26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 </a:t>
            </a:r>
            <a:r>
              <a:rPr lang="hu-HU" sz="2600" b="1" dirty="0" smtClean="0">
                <a:solidFill>
                  <a:srgbClr val="FFC000"/>
                </a:solidFill>
              </a:rPr>
              <a:t>nyirok</a:t>
            </a:r>
            <a:r>
              <a:rPr lang="hu-HU" sz="26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 nem más, mint </a:t>
            </a:r>
            <a:r>
              <a:rPr lang="hu-HU" sz="2600" dirty="0" smtClean="0">
                <a:solidFill>
                  <a:srgbClr val="FFC000"/>
                </a:solidFill>
              </a:rPr>
              <a:t>szövetközti folyadék</a:t>
            </a:r>
            <a:r>
              <a:rPr lang="hu-HU" sz="26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azaz víz, illetve benne oldott ásványi anyagok és gázok.</a:t>
            </a:r>
            <a:r>
              <a:rPr lang="hu-HU" sz="2600" dirty="0" smtClean="0"/>
              <a:t> </a:t>
            </a:r>
            <a:r>
              <a:rPr lang="hu-HU" sz="26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 </a:t>
            </a:r>
            <a:endParaRPr lang="sk-SK" sz="2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82000" cy="938212"/>
          </a:xfrm>
        </p:spPr>
        <p:txBody>
          <a:bodyPr/>
          <a:lstStyle/>
          <a:p>
            <a:pPr algn="ctr" eaLnBrk="1" hangingPunct="1"/>
            <a:r>
              <a:rPr lang="sk-SK" smtClean="0">
                <a:solidFill>
                  <a:srgbClr val="00FF00"/>
                </a:solidFill>
              </a:rPr>
              <a:t>A NYIROKEREK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382000" cy="5688013"/>
          </a:xfrm>
          <a:ln>
            <a:solidFill>
              <a:srgbClr val="FFC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hu-HU" sz="2600" smtClean="0">
                <a:solidFill>
                  <a:schemeClr val="accent1"/>
                </a:solidFill>
              </a:rPr>
              <a:t>A nyirok a </a:t>
            </a:r>
            <a:r>
              <a:rPr lang="hu-HU" sz="2600" b="1" smtClean="0">
                <a:solidFill>
                  <a:srgbClr val="FFC000"/>
                </a:solidFill>
              </a:rPr>
              <a:t>nyirokerekben</a:t>
            </a:r>
            <a:r>
              <a:rPr lang="hu-HU" sz="2600" smtClean="0">
                <a:solidFill>
                  <a:schemeClr val="accent1"/>
                </a:solidFill>
              </a:rPr>
              <a:t> folyik. A nyirokerek a vérerekkel gyakran társulnak.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600" smtClean="0">
                <a:solidFill>
                  <a:schemeClr val="accent1"/>
                </a:solidFill>
              </a:rPr>
              <a:t>A </a:t>
            </a:r>
            <a:r>
              <a:rPr lang="hu-HU" sz="2600" smtClean="0">
                <a:solidFill>
                  <a:srgbClr val="FFC000"/>
                </a:solidFill>
              </a:rPr>
              <a:t>nyirok összetétele</a:t>
            </a:r>
            <a:r>
              <a:rPr lang="hu-HU" sz="2600" smtClean="0">
                <a:solidFill>
                  <a:schemeClr val="accent1"/>
                </a:solidFill>
              </a:rPr>
              <a:t> a vérplazmához hasonló.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600" smtClean="0">
                <a:solidFill>
                  <a:schemeClr val="accent1"/>
                </a:solidFill>
              </a:rPr>
              <a:t>A nyirokerek a </a:t>
            </a:r>
            <a:r>
              <a:rPr lang="hu-HU" sz="2600" b="1" smtClean="0">
                <a:solidFill>
                  <a:srgbClr val="FFC000"/>
                </a:solidFill>
              </a:rPr>
              <a:t>szövetekben</a:t>
            </a:r>
            <a:r>
              <a:rPr lang="hu-HU" sz="2600" smtClean="0">
                <a:solidFill>
                  <a:schemeClr val="accent1"/>
                </a:solidFill>
              </a:rPr>
              <a:t> kezdődnek, majd </a:t>
            </a:r>
            <a:r>
              <a:rPr lang="hu-HU" sz="2600" b="1" smtClean="0">
                <a:solidFill>
                  <a:srgbClr val="FFC000"/>
                </a:solidFill>
              </a:rPr>
              <a:t>nyiroktörzsekbe</a:t>
            </a:r>
            <a:r>
              <a:rPr lang="hu-HU" sz="2600" smtClean="0">
                <a:solidFill>
                  <a:schemeClr val="accent1"/>
                </a:solidFill>
              </a:rPr>
              <a:t> egyesülnek.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600" smtClean="0">
                <a:solidFill>
                  <a:schemeClr val="accent1"/>
                </a:solidFill>
              </a:rPr>
              <a:t>Mielőtt a nyirok a vénákba lépne, átfolyik a </a:t>
            </a:r>
            <a:r>
              <a:rPr lang="hu-HU" sz="2600" b="1" smtClean="0">
                <a:solidFill>
                  <a:srgbClr val="FFC000"/>
                </a:solidFill>
              </a:rPr>
              <a:t>nyirokcsomón</a:t>
            </a:r>
            <a:r>
              <a:rPr lang="hu-HU" sz="2600" smtClean="0">
                <a:solidFill>
                  <a:schemeClr val="accent1"/>
                </a:solidFill>
              </a:rPr>
              <a:t>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600" smtClean="0">
                <a:solidFill>
                  <a:schemeClr val="accent1"/>
                </a:solidFill>
              </a:rPr>
              <a:t>A nyirokcsomók az egész testben szétszórva találhatók. </a:t>
            </a:r>
            <a:r>
              <a:rPr lang="hu-HU" sz="2600" b="1" smtClean="0">
                <a:solidFill>
                  <a:srgbClr val="FFC000"/>
                </a:solidFill>
              </a:rPr>
              <a:t>Szűrőkként</a:t>
            </a:r>
            <a:r>
              <a:rPr lang="hu-HU" sz="2600" smtClean="0">
                <a:solidFill>
                  <a:schemeClr val="accent1"/>
                </a:solidFill>
              </a:rPr>
              <a:t> működnek. Bennük képződnek a fehérvérsejtek.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hu-HU" sz="2600" smtClean="0">
                <a:solidFill>
                  <a:schemeClr val="accent1"/>
                </a:solidFill>
              </a:rPr>
              <a:t>Fertőző betegségek esetén </a:t>
            </a:r>
            <a:r>
              <a:rPr lang="hu-HU" sz="2600" b="1" smtClean="0">
                <a:solidFill>
                  <a:srgbClr val="FFC000"/>
                </a:solidFill>
              </a:rPr>
              <a:t>a  nyirokcsomókban felszaporodnak a leukociták</a:t>
            </a:r>
            <a:r>
              <a:rPr lang="hu-HU" sz="2600" smtClean="0">
                <a:solidFill>
                  <a:schemeClr val="accent1"/>
                </a:solidFill>
              </a:rPr>
              <a:t>, a csomók láthatóan megduzzadnak. </a:t>
            </a:r>
          </a:p>
          <a:p>
            <a:pPr eaLnBrk="1" hangingPunct="1">
              <a:buFontTx/>
              <a:buNone/>
            </a:pPr>
            <a:endParaRPr lang="hu-HU" sz="280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endParaRPr lang="sk-SK" sz="28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3240088" cy="865187"/>
          </a:xfrm>
        </p:spPr>
        <p:txBody>
          <a:bodyPr/>
          <a:lstStyle/>
          <a:p>
            <a:r>
              <a:rPr lang="hu-HU" sz="4800" smtClean="0">
                <a:solidFill>
                  <a:srgbClr val="00FF00"/>
                </a:solidFill>
              </a:rPr>
              <a:t>A LÉP</a:t>
            </a:r>
            <a:endParaRPr lang="sk-SK" sz="4800" smtClean="0">
              <a:solidFill>
                <a:srgbClr val="00FF00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>
          <a:xfrm>
            <a:off x="381000" y="1196975"/>
            <a:ext cx="5414963" cy="5184775"/>
          </a:xfrm>
        </p:spPr>
        <p:txBody>
          <a:bodyPr/>
          <a:lstStyle/>
          <a:p>
            <a:pPr>
              <a:defRPr/>
            </a:pPr>
            <a:r>
              <a:rPr lang="hu-HU" sz="3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Páratlan szerv.</a:t>
            </a:r>
          </a:p>
          <a:p>
            <a:pPr>
              <a:defRPr/>
            </a:pPr>
            <a:r>
              <a:rPr lang="hu-HU" sz="3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nyirokrendszerhez tartozik. </a:t>
            </a:r>
          </a:p>
          <a:p>
            <a:pPr>
              <a:defRPr/>
            </a:pPr>
            <a:r>
              <a:rPr lang="hu-HU" sz="3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gyomortól balra található. </a:t>
            </a:r>
          </a:p>
          <a:p>
            <a:pPr>
              <a:defRPr/>
            </a:pPr>
            <a:r>
              <a:rPr lang="hu-HU" sz="3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 </a:t>
            </a:r>
            <a:r>
              <a:rPr lang="hu-HU" sz="3100" b="1" dirty="0" smtClean="0">
                <a:solidFill>
                  <a:srgbClr val="FFC000"/>
                </a:solidFill>
              </a:rPr>
              <a:t>vér tárolóhelye</a:t>
            </a:r>
            <a:r>
              <a:rPr lang="hu-HU" sz="3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a hemoglobin temetője. </a:t>
            </a:r>
          </a:p>
          <a:p>
            <a:pPr>
              <a:defRPr/>
            </a:pPr>
            <a:r>
              <a:rPr lang="hu-HU" sz="3100" b="1" dirty="0" smtClean="0">
                <a:solidFill>
                  <a:srgbClr val="FFC000"/>
                </a:solidFill>
              </a:rPr>
              <a:t>Fehérvérsejtek</a:t>
            </a:r>
            <a:r>
              <a:rPr lang="hu-HU" sz="3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és </a:t>
            </a:r>
            <a:r>
              <a:rPr lang="hu-HU" sz="3100" b="1" dirty="0" smtClean="0">
                <a:solidFill>
                  <a:srgbClr val="FFC000"/>
                </a:solidFill>
              </a:rPr>
              <a:t>védőanyagok</a:t>
            </a:r>
            <a:r>
              <a:rPr lang="hu-HU" sz="31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képződnek, s itt semmisülnek meg a mikroorganizmusok. </a:t>
            </a:r>
            <a:endParaRPr lang="sk-SK" sz="31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64" name="Picture 2" descr="http://www.vital.hu/files/images/i_l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620713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t2.gstatic.com/images?q=tbn:ANd9GcTAeVS3jfBSnrKi2lrplN4_IHa05VRiJ6BGJtvtortN4xfAfU_F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33178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4" name="Picture 8" descr="http://us.123rf.com/400wm/400/400/eraxion/eraxion0907/eraxion090700115/5267763-transparent-body-with-highlighted-spl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785996" cy="6381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8763"/>
            <a:ext cx="8439150" cy="577850"/>
          </a:xfrm>
        </p:spPr>
        <p:txBody>
          <a:bodyPr/>
          <a:lstStyle/>
          <a:p>
            <a:pPr algn="ctr" eaLnBrk="1" hangingPunct="1"/>
            <a:r>
              <a:rPr lang="sk-SK" smtClean="0">
                <a:solidFill>
                  <a:srgbClr val="00FF00"/>
                </a:solidFill>
              </a:rPr>
              <a:t>A vér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mtClean="0">
                <a:solidFill>
                  <a:srgbClr val="00FF00"/>
                </a:solidFill>
              </a:rPr>
              <a:t>   </a:t>
            </a:r>
            <a:r>
              <a:rPr lang="hu-HU" i="1" smtClean="0">
                <a:solidFill>
                  <a:schemeClr val="accent1"/>
                </a:solidFill>
              </a:rPr>
              <a:t>A </a:t>
            </a:r>
            <a:r>
              <a:rPr lang="hu-HU" i="1" u="sng" smtClean="0">
                <a:solidFill>
                  <a:srgbClr val="00FF00"/>
                </a:solidFill>
              </a:rPr>
              <a:t>vér</a:t>
            </a:r>
            <a:r>
              <a:rPr lang="hu-HU" i="1" smtClean="0">
                <a:solidFill>
                  <a:schemeClr val="accent1"/>
                </a:solidFill>
              </a:rPr>
              <a:t> </a:t>
            </a:r>
            <a:r>
              <a:rPr lang="hu-HU" smtClean="0">
                <a:solidFill>
                  <a:schemeClr val="accent1"/>
                </a:solidFill>
              </a:rPr>
              <a:t>életfontosságú, vérerekben keringő vörös színű folyadék. </a:t>
            </a:r>
            <a:r>
              <a:rPr lang="hu-HU" b="1" smtClean="0">
                <a:solidFill>
                  <a:schemeClr val="accent1"/>
                </a:solidFill>
              </a:rPr>
              <a:t>Vérplazmából</a:t>
            </a:r>
            <a:r>
              <a:rPr lang="hu-HU" smtClean="0">
                <a:solidFill>
                  <a:schemeClr val="accent1"/>
                </a:solidFill>
              </a:rPr>
              <a:t> és alakos elemekből: </a:t>
            </a:r>
            <a:r>
              <a:rPr lang="hu-HU" b="1" smtClean="0">
                <a:solidFill>
                  <a:schemeClr val="accent1"/>
                </a:solidFill>
              </a:rPr>
              <a:t>fehérvérsejtekből</a:t>
            </a:r>
            <a:r>
              <a:rPr lang="hu-HU" smtClean="0">
                <a:solidFill>
                  <a:schemeClr val="accent1"/>
                </a:solidFill>
              </a:rPr>
              <a:t>, </a:t>
            </a:r>
            <a:r>
              <a:rPr lang="hu-HU" b="1" smtClean="0">
                <a:solidFill>
                  <a:schemeClr val="accent1"/>
                </a:solidFill>
              </a:rPr>
              <a:t>vörösvérsejtekből</a:t>
            </a:r>
            <a:r>
              <a:rPr lang="hu-HU" smtClean="0">
                <a:solidFill>
                  <a:schemeClr val="accent1"/>
                </a:solidFill>
              </a:rPr>
              <a:t> és </a:t>
            </a:r>
            <a:r>
              <a:rPr lang="hu-HU" b="1" smtClean="0">
                <a:solidFill>
                  <a:schemeClr val="accent1"/>
                </a:solidFill>
              </a:rPr>
              <a:t>vérlemezkékből</a:t>
            </a:r>
            <a:r>
              <a:rPr lang="hu-HU" smtClean="0">
                <a:solidFill>
                  <a:schemeClr val="accent1"/>
                </a:solidFill>
              </a:rPr>
              <a:t> áll. </a:t>
            </a:r>
          </a:p>
          <a:p>
            <a:pPr eaLnBrk="1" hangingPunct="1">
              <a:buFontTx/>
              <a:buNone/>
            </a:pPr>
            <a:r>
              <a:rPr lang="hu-HU" smtClean="0">
                <a:solidFill>
                  <a:schemeClr val="accent1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hu-HU" smtClean="0">
                <a:solidFill>
                  <a:schemeClr val="accent1"/>
                </a:solidFill>
              </a:rPr>
              <a:t>	</a:t>
            </a:r>
            <a:r>
              <a:rPr lang="hu-HU" sz="2800" smtClean="0">
                <a:solidFill>
                  <a:schemeClr val="accent1"/>
                </a:solidFill>
              </a:rPr>
              <a:t>Egy felnőtt ember testében </a:t>
            </a:r>
            <a:r>
              <a:rPr lang="hu-HU" sz="2800" smtClean="0">
                <a:solidFill>
                  <a:srgbClr val="00FF00"/>
                </a:solidFill>
              </a:rPr>
              <a:t>5-7 liter </a:t>
            </a:r>
            <a:r>
              <a:rPr lang="hu-HU" sz="2800" smtClean="0">
                <a:solidFill>
                  <a:schemeClr val="accent1"/>
                </a:solidFill>
              </a:rPr>
              <a:t>vér található</a:t>
            </a:r>
            <a:endParaRPr lang="hu-HU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hu-HU" smtClean="0">
                <a:solidFill>
                  <a:schemeClr val="accent1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hu-HU" smtClean="0">
                <a:solidFill>
                  <a:schemeClr val="accent1"/>
                </a:solidFill>
              </a:rPr>
              <a:t>	A </a:t>
            </a:r>
            <a:r>
              <a:rPr lang="hu-HU" i="1" u="sng" smtClean="0">
                <a:solidFill>
                  <a:srgbClr val="00FF00"/>
                </a:solidFill>
              </a:rPr>
              <a:t>vérplazma</a:t>
            </a:r>
            <a:r>
              <a:rPr lang="hu-HU" smtClean="0">
                <a:solidFill>
                  <a:schemeClr val="accent1"/>
                </a:solidFill>
              </a:rPr>
              <a:t> átlátszó sárgás folyadék. 90% vizet tartalmaz, amelyben szerves és szervetlen vegyületek vannak feloldva. </a:t>
            </a:r>
            <a:r>
              <a:rPr lang="hu-HU" sz="2800" smtClean="0">
                <a:solidFill>
                  <a:schemeClr val="accent1"/>
                </a:solidFill>
              </a:rPr>
              <a:t>									</a:t>
            </a:r>
          </a:p>
          <a:p>
            <a:pPr eaLnBrk="1" hangingPunct="1">
              <a:buFontTx/>
              <a:buNone/>
            </a:pPr>
            <a:r>
              <a:rPr lang="hu-HU" sz="2800" smtClean="0">
                <a:solidFill>
                  <a:schemeClr val="accent1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hu/thumb/5/5b/Nyirok_rendszer.jpg/300px-Nyirok_rends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76250"/>
            <a:ext cx="5903912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mladazena.maminka.cz/assets/mlada-zena-2/moje-zdravi/zdravi/zdravi/2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5272"/>
            <a:ext cx="4914546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8" name="Picture 4" descr="http://www.kamron.com/Health/lymph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4824536" cy="5942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65100"/>
            <a:ext cx="4321175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Nadpis 2"/>
          <p:cNvSpPr>
            <a:spLocks noGrp="1"/>
          </p:cNvSpPr>
          <p:nvPr>
            <p:ph type="title"/>
          </p:nvPr>
        </p:nvSpPr>
        <p:spPr>
          <a:xfrm>
            <a:off x="1403350" y="2276475"/>
            <a:ext cx="1800225" cy="576263"/>
          </a:xfrm>
        </p:spPr>
        <p:txBody>
          <a:bodyPr/>
          <a:lstStyle/>
          <a:p>
            <a:r>
              <a:rPr lang="hu-HU" sz="2000" smtClean="0">
                <a:solidFill>
                  <a:srgbClr val="FF6702"/>
                </a:solidFill>
              </a:rPr>
              <a:t>nyirokerek</a:t>
            </a:r>
            <a:endParaRPr lang="sk-SK" sz="2000" smtClean="0">
              <a:solidFill>
                <a:srgbClr val="FF670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learnekgs.com/EKG%20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Nadpis 4"/>
          <p:cNvSpPr>
            <a:spLocks noGrp="1"/>
          </p:cNvSpPr>
          <p:nvPr>
            <p:ph type="title"/>
          </p:nvPr>
        </p:nvSpPr>
        <p:spPr>
          <a:xfrm>
            <a:off x="468313" y="5300663"/>
            <a:ext cx="8382000" cy="1311275"/>
          </a:xfrm>
        </p:spPr>
        <p:txBody>
          <a:bodyPr/>
          <a:lstStyle/>
          <a:p>
            <a:pPr algn="ctr"/>
            <a:r>
              <a:rPr lang="hu-HU" smtClean="0">
                <a:solidFill>
                  <a:srgbClr val="00FF00"/>
                </a:solidFill>
              </a:rPr>
              <a:t>KÖSZÖNÖM A FIGYELMET!</a:t>
            </a:r>
            <a:endParaRPr lang="sk-SK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http://cache2.allpostersimages.com/p/LRG/38/3813/EBRIF00Z/posters/abbey-michael-x-ray-of-tuberculosis-calcification-caused-by-mycobacterium-tuberculosis-bact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208121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2" descr="http://tudobeteg.hu/images/stories/tbc/mycot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981075"/>
            <a:ext cx="10810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323850" y="2060575"/>
            <a:ext cx="8375650" cy="2717800"/>
          </a:xfrm>
        </p:spPr>
        <p:txBody>
          <a:bodyPr/>
          <a:lstStyle/>
          <a:p>
            <a:pPr algn="ctr">
              <a:defRPr/>
            </a:pPr>
            <a:r>
              <a:rPr lang="hu-HU" sz="4800" b="1" cap="all" dirty="0" smtClean="0">
                <a:solidFill>
                  <a:srgbClr val="FFC000"/>
                </a:solidFill>
              </a:rPr>
              <a:t>Fertőző betegségek</a:t>
            </a:r>
            <a:br>
              <a:rPr lang="hu-HU" sz="4800" b="1" cap="all" dirty="0" smtClean="0">
                <a:solidFill>
                  <a:srgbClr val="FFC000"/>
                </a:solidFill>
              </a:rPr>
            </a:br>
            <a:r>
              <a:rPr lang="hu-HU" b="1" cap="small" dirty="0" smtClean="0">
                <a:solidFill>
                  <a:srgbClr val="FFC000"/>
                </a:solidFill>
              </a:rPr>
              <a:t>és az ellenük való védekezés</a:t>
            </a:r>
            <a:endParaRPr lang="sk-SK" sz="4800" b="1" cap="small" dirty="0">
              <a:solidFill>
                <a:srgbClr val="FFC000"/>
              </a:solidFill>
            </a:endParaRPr>
          </a:p>
        </p:txBody>
      </p:sp>
      <p:pic>
        <p:nvPicPr>
          <p:cNvPr id="47109" name="Picture 2" descr="http://napielet.hu/upload/Image/kultluk/2008/pestis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9675" y="3789363"/>
            <a:ext cx="2020888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 descr="http://images.wikia.com/salud/images/d/d0/Yersinia_pest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5589588"/>
            <a:ext cx="137477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6" descr="http://farm3.static.flickr.com/2697/4161767318_ee671de3a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508500"/>
            <a:ext cx="15208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http://www.nps.gov/kala/historyculture/images/leper44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5805488"/>
            <a:ext cx="1368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4" descr="http://www.zoldstudio.viragcenter.hu/noinetcefa/lyme-disease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188913"/>
            <a:ext cx="2243137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8" descr="Fájl:Rabid do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4508500"/>
            <a:ext cx="154146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20" descr="http://ismeret.virtus.hu/user_gfx/20090428/tn_aid6929_20090428192257_38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8400" y="5661025"/>
            <a:ext cx="1150938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6" descr="http://www.babyboomercaretaker.com/images/Lyme-Disease-And-Disability-Insuranc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80063" y="1196975"/>
            <a:ext cx="1427162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713788" cy="1311275"/>
          </a:xfrm>
        </p:spPr>
        <p:txBody>
          <a:bodyPr/>
          <a:lstStyle/>
          <a:p>
            <a:pPr>
              <a:defRPr/>
            </a:pPr>
            <a:r>
              <a:rPr lang="hu-HU" sz="3600" dirty="0" smtClean="0">
                <a:solidFill>
                  <a:srgbClr val="FFC000"/>
                </a:solidFill>
                <a:latin typeface="+mn-lt"/>
              </a:rPr>
              <a:t>A fertőző betegségek okozói a </a:t>
            </a:r>
            <a:r>
              <a:rPr lang="hu-HU" sz="3600" dirty="0" smtClean="0">
                <a:solidFill>
                  <a:srgbClr val="00FF00"/>
                </a:solidFill>
              </a:rPr>
              <a:t>mikroorganizmusok</a:t>
            </a:r>
            <a:r>
              <a:rPr lang="hu-HU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melyek csak mikroszkóppal láthatók.  </a:t>
            </a:r>
            <a:endParaRPr lang="sk-SK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Zástupný symbol obsahu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4319588"/>
          </a:xfrm>
        </p:spPr>
        <p:txBody>
          <a:bodyPr/>
          <a:lstStyle/>
          <a:p>
            <a:r>
              <a:rPr lang="hu-HU" sz="3600" smtClean="0">
                <a:solidFill>
                  <a:srgbClr val="FFC000"/>
                </a:solidFill>
              </a:rPr>
              <a:t>Mikroorganizmusok: </a:t>
            </a:r>
          </a:p>
          <a:p>
            <a:pPr>
              <a:buFontTx/>
              <a:buNone/>
            </a:pPr>
            <a:r>
              <a:rPr lang="hu-HU" sz="3600" smtClean="0">
                <a:solidFill>
                  <a:srgbClr val="FFC000"/>
                </a:solidFill>
              </a:rPr>
              <a:t>	</a:t>
            </a:r>
            <a:r>
              <a:rPr lang="hu-HU" sz="3600" b="1" smtClean="0">
                <a:solidFill>
                  <a:srgbClr val="00FF00"/>
                </a:solidFill>
              </a:rPr>
              <a:t>	1. baktériumok</a:t>
            </a:r>
          </a:p>
          <a:p>
            <a:pPr>
              <a:buFontTx/>
              <a:buNone/>
            </a:pPr>
            <a:r>
              <a:rPr lang="hu-HU" sz="3600" b="1" smtClean="0">
                <a:solidFill>
                  <a:srgbClr val="00FF00"/>
                </a:solidFill>
              </a:rPr>
              <a:t>		2. vírusok</a:t>
            </a:r>
          </a:p>
          <a:p>
            <a:pPr>
              <a:buFontTx/>
              <a:buNone/>
            </a:pPr>
            <a:r>
              <a:rPr lang="hu-HU" sz="3600" b="1" smtClean="0">
                <a:solidFill>
                  <a:srgbClr val="00FF00"/>
                </a:solidFill>
              </a:rPr>
              <a:t>		3. állati egysejtűek</a:t>
            </a:r>
          </a:p>
          <a:p>
            <a:pPr>
              <a:buFontTx/>
              <a:buNone/>
            </a:pPr>
            <a:r>
              <a:rPr lang="hu-HU" sz="3600" b="1" smtClean="0">
                <a:solidFill>
                  <a:srgbClr val="00FF00"/>
                </a:solidFill>
              </a:rPr>
              <a:t>		4. élesztőgombák</a:t>
            </a:r>
          </a:p>
          <a:p>
            <a:pPr>
              <a:buFontTx/>
              <a:buNone/>
            </a:pPr>
            <a:r>
              <a:rPr lang="hu-HU" sz="3600" b="1" smtClean="0">
                <a:solidFill>
                  <a:srgbClr val="00FF00"/>
                </a:solidFill>
              </a:rPr>
              <a:t>		5. penészgombák</a:t>
            </a:r>
            <a:endParaRPr lang="sk-SK" sz="3600" b="1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81000" y="188640"/>
          <a:ext cx="8382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mtClean="0">
                <a:solidFill>
                  <a:srgbClr val="00FF00"/>
                </a:solidFill>
              </a:rPr>
              <a:t>A fertőzés forrásai</a:t>
            </a:r>
            <a:endParaRPr lang="sk-SK" smtClean="0">
              <a:solidFill>
                <a:srgbClr val="00FF00"/>
              </a:solidFill>
            </a:endParaRPr>
          </a:p>
        </p:txBody>
      </p:sp>
      <p:sp>
        <p:nvSpPr>
          <p:cNvPr id="5017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>
                <a:solidFill>
                  <a:srgbClr val="FFC000"/>
                </a:solidFill>
              </a:rPr>
              <a:t>A fertőző betegségek a </a:t>
            </a:r>
            <a:r>
              <a:rPr lang="hu-HU" smtClean="0">
                <a:solidFill>
                  <a:srgbClr val="00FF00"/>
                </a:solidFill>
              </a:rPr>
              <a:t>beteg emberről</a:t>
            </a:r>
            <a:r>
              <a:rPr lang="hu-HU" smtClean="0">
                <a:solidFill>
                  <a:srgbClr val="FFC000"/>
                </a:solidFill>
              </a:rPr>
              <a:t>, vagy </a:t>
            </a:r>
            <a:r>
              <a:rPr lang="hu-HU" smtClean="0">
                <a:solidFill>
                  <a:srgbClr val="00FF00"/>
                </a:solidFill>
              </a:rPr>
              <a:t>beteg állatról </a:t>
            </a:r>
            <a:r>
              <a:rPr lang="hu-HU" smtClean="0">
                <a:solidFill>
                  <a:srgbClr val="FFC000"/>
                </a:solidFill>
              </a:rPr>
              <a:t>terjednek át az egészséges emberre. </a:t>
            </a:r>
            <a:endParaRPr lang="sk-SK" smtClean="0">
              <a:solidFill>
                <a:srgbClr val="FFC000"/>
              </a:solidFill>
            </a:endParaRPr>
          </a:p>
        </p:txBody>
      </p:sp>
      <p:sp>
        <p:nvSpPr>
          <p:cNvPr id="50180" name="AutoShape 2" descr="data:image/jpg;base64,/9j/4AAQSkZJRgABAQAAAQABAAD/2wCEAAkGBhQSERUTExQVFRUUGBcaFxgYFBcYGBgYFBcVFxoYGBoYHCYeFxojGRcYHy8gIycpLCwsFR4xNTAqNSYrLCkBCQoKDgwOFw8PFCkYHBwpKSwpKSkpKSkpKSkpKSksLCwpKSkpKSksKSkpKSkpKSkpKSksKSkpKSkpKSkuKSkpKf/AABEIALcBEwMBIgACEQEDEQH/xAAcAAABBQEBAQAAAAAAAAAAAAAAAQIDBAUGBwj/xABDEAABAwIDBAcFBwIFAgcAAAABAAIRAyEEMUESUWFxBSKBkaGx8AYHE8HRMjVCg7Ph8RQlUmKCkqIjMxUWQ2Nyc7T/xAAZAQEBAQEBAQAAAAAAAAAAAAAAAQIDBAX/xAAgEQEBAQEAAwEAAgMAAAAAAAAAARECAyExQQQSMkJR/9oADAMBAAIRAxEAPwDw5CEIoQhCAQhCAQhCAQhCAQhCACEIQCEIQKntCaApQLDwQNDUfDUzBwTti0IivsdiQtU5bnx+Xoprae+UEZansdHJSOZwiw1ntnx7UtKn6jL180BVZI2rATAbMmw8BxPZkYiDVL8FSNp25erdyCANTiNBKmDe1DWevWaojA0GiQ05U/wY7U/YtvQQtZbPnfVTso2k66/Kd6VoG6eE2Tyz0FUMa2VJscUJXOQe7e6/7roc6369VKm+677roc6369VKsq+a0ISgIpEKehgKjzDWOPJpVv8A8u19aZHOB81Ni5WahaNX2frtEmmeyD5KlUoOb9oEcxHmmwyo0IQqgQhCAQhKgROi3FIiEBCISwlQKwKzSZl67pUDArQdYWREooWk79/enGjfLsSMcrFOnN1UV/hJBhd5Vym2/E8M0bIm4tzz4qig3D39d6kpMmZkSbnd9Vq4zCgWBm2hB0BuRbs0TBh9bD1kmCiKUDw46d37qMjTT9lqV6DY7N6qfCn+EFfD0rxIG8kxlf0E4AlxI9aeSH047fXYgg7vQQDbfyn5ydOxN2OakY2NL8b/ALd6AbTgTdSMOiac7o2EDX55ykLII+vzUwaNfl47kjmbu9B7l7sPuuhaL1v16qVHuvB/8Loc6369VCyr5+6H9n6lciBDdT9N67PAezdKiLwTvzPb9FqMwgo0wxoi1zy0lYuJrGbTfIjJeTru9Pbz45z9ahpRlBHMBRVMc1phzY7VgVsY5t5ySuxLnCNYkfRZWtfEtbMgxzt4jzv2KpjaJ2TaYzBExxtmFWqbTWh2YcBbzTWYwiYJLQbb22+YIViVnVeiadT7I2HeE8f2WPjOj3U8x26LtRgg4BzRne2/XsWg/olr2QRe8tIzFsuMkrpPLjF8WvMELovaP2Vq0HEtYTTt1gLX37iuecF3l2a89mfSJYSIVQoCe1t4z9eaRpTgiAsgc7+Y+vcnBu9ObrOuZ7ZzTy0TYGNBrHPVArGesvXLipWjWfX1Qxvdp68U8N3IFpkkGNMzuGXcSYVqhLpG7gqrG8L93r+VNSpw6039HuVRa+HLdx8/UJwpGLCYzPkreEpWuJ/f5KY0BHAnLitYKBJNhA/dPc4/ZNt9u7zWh/RiMiPnfenv6Oludz+6YMxj58phO+BEkgkcLeNx4KZ+Cc2555+MaJzKBA5+r7/3QZ5pAmwPeo6eGJOnafXorSawcL7/AJDegs4eCYKtOjv0SOZGVvNWw3cmCADrun6BBUc2DdIXb1ZewEwL9njdR17Raw7PFBDtxn2/wo2vEictwMHvKe5rYB1Om7TPXwUJcMvX1UHu/uwP9roQIvW/XqoSe68f2uhzrfr1UKK80biqhEk5ac0YzDDZByn52B75W07BAyBrsuHAQBHfKxK9UzAH2S0xwG1PjI7F8/X0VfH9GRTdl1jA1u4k+QPesnEUnGkHiQQGg87if+JW/ja0NDdKdTPeAHbP/EhUsYRthjbtLo/2mPDbntVlZpwrhzXZRszGk2b4SosL0YC+SeoQ0neTs3gKu8bJqsF9lztPwmf2V/oXF7bpNsgBoIBJ8QSr8ifXRdDva5kbMFpjnMrXoYUTlHJZWDwgYA5p0Fu289/ct/DdYcVJ7dJXOe3eIFOh8MgjaFiCQC5pn8NwbheQEr3b2n6GGKwzqIID82kiwcNDuBykLw/G4N9Ko6nUBa9hIcDoQvT48kx5fNPeoZSIQurgkL5UjFExT0zkgk+D8tVKZHDfoRw5JwiDIuI1A9FW6FDaEERaZznOSriIKGHmM49euxX8PhJBiLcvH1uVvD02xALTbwE5nLTxRQqgzJAjTU9y1iK//hxBvLTy8t/NTMwQbBztllczHirpfN555AdnBO/qW6adviriEw+GtIy7vBT1iM4HC/0z8kynEAwY7R2pQRe3fx9cVQrjNjJ46disC0xYcfrZVY1z9W5q1hyczcnj6lBG1wOn7qKvhnNNwRbXw4wrpaL79wUVajIm8nv70Ge1xbH2Tr617JSNqGbp7gJjzOvGMkhZx7p+iga5noKuacAn6/wrYiDKrivmAEUynULZi09/7KGqATrx1PkpK1TgoBW27bIm5mQBG6JDR3qUR1K24QOw+IVZ9SP4ClqCdYHA/S3ioXs6siOWvcoPePde7+10Odb9eqlTfda2Oi6FiL1s/wD76qFlXGsdYOO4SsepXADibGDH+ozHf5qzjMWA3ZOVieQMHwIWRi6gdVETBgkbgSPK6+fI+hpMVX2thu837Gx65KGliNnYkW63eS2T3N8kn9Q1r7ZgT4AAeJUDpIa2LDNx7Po3vXSRi1JWBe52hfOVrB0E+fgtHoqnDqjYH/T2hOtgIj1qq2Cw8NeTmWugnsn/AJR3KTBYjUXc9xnlPjoUqR09Gq4vNMHS8ZAbMAd0/wC5abekA2QI+u8rmMLjwHuALS4/aNzsib3GZ9XV3CUi91ibnQAeclZjtI6bouvtEyvPfev0c012V6cEvbsvAInaZkSM7ttP+VeinolgpjaANr7TifAy0LH9piAykxlEFhlzoAaIaLHq3zIPIFdeblY6n948bx+BdRfsOiYBsZEESFXAW17VOmsJbsnZAO/q9WD/ALfFYoK9EePqZcPaO9WKTATuVdoV7BMvMNIBFiY2tI0PaCOYVZXKOFHkST6yV9tQNGhnhbluUFJkNJJbYxF5cTugQY7M1ZFNsCJtF9cs7WF+Oi0yhoMLnDqticnEgOMi1o378puFMA1rjbqiQS3KQQZkAyOXC5SU64IggTvcCZ8eseasfHLYEFrW3OW0d9yIGu9VBSYZEgbwCRA43spNqxtnnFpI46+SVjjG0A6TnIjxKmp1DFjO+Pr/AAqD4+xaL7s43fyn7UxbT15p3wbA53ziB9T3KbCUhPWkcra5R81RWZSIN8h2K/Sp2y8E4tvum9wSlq1xlI7lQ2nnn2JmIrE2nmkY+CAAJTniBKCi+le+Sp1nSTCtYlwuddBzWXVfqbnS409eCzQVKhiJPFIHHLt1UJdOQjmZOV9Pknh7dn8U7oHZefkoqLEP0vI5QoAwm8iBzH8lSvv6lNaQNx7b/soJA4Bt5nlbvJnwVWtATq1Q3yE5pG4xwaWhwAmcm5842shyQe6+6w/2qhzrf/oqoS+6x39qw/Otx/8AXqoWVeY9JYsRtRbI9oM/PuXOnFkPsZIEA90LSc4gbBFiZ7N3goejsJBJdqYBIvnfwXjnp7L7RBpLmgZxc9pM+HitwYJvw3OkhlGNo73QOqN/2wsdlcD7O8ATrfM8JIV3ozE/Fw+Jok3n4rY1gNt/wA/1cFbHXwyddZVLprEFtVtKJaQwze+0JA5CSq/9QTLQYGVrDwVn2oxBBwwOlFhkby5wJ7gB2Ky3odgPUMggEevWa1+L1x7sHRJDBMTbyK6bA1i0bslj0OjdOa3sLQHV5fVcf9nbMjpOj3/FEFXcTRsREkz5Kl7P0YcSt2tTErvOfThesry3p72YbjGtqU2kVDLQ6IEg2Y8ac9OK8zfTLSWuEEEgzoRYjvXsHtF0y/A1TUa97qbCS2gGBrA4kkFz5+zJkmJ0tmPJHVi95c65c7aOhJJkgbpJ3fv04uxx/lTmdTP0Ydgk7W4xbM6DgJzO5XKAANwZ04TqRqYtpE6p2Fwcg27dwzhadDoyIsBI3Xz43H7nkusjx6p0MIZE5SLTy1V1rSCTNjwEchp3JalMl17+tN3JPbh7Gfpnu1K0D4TbSZnOLnXO8W3WVuhhS4ZWGbi8DsM9u8qJmH626N9u9ahaAYkRpedd3fbK6qEbhyW2JcBcSNbDX57tU+nhDOff3WGSsvrgtlugvfcANT5blXfjiBMZ7yB3CfkqLAY1t5m2UEmfId6jc4AXfmR1R5mdVQfWLiJcCcpyFjxyEKWmf8wLh9oDS6C+6qTAz0vuVSrXEwdfLen0zHWIvpynQxChxNWDcNvcQQbaDqz6Koe0+vBBeYi8nn9JVN2KtnHK5UQxEgj6zfNQOxrt4jdYjQXub+Czqjhc+EfspnmXACTymQM/kmMo6kQLjMTIjMZjfKlETYzgmefyTKtTOIjWEVn7JIm9xr4KrVrHKSJ4rKh1QC0yTz8wVG544a+vLvTXVuJnieHFI8QJP4srab0DdqOI5WPeowJMfwmiDnYeu9ISIgwe24UV9Be6v7qw/Ot+vVQk91P3Th+db9eqhQeUfCcCJvlp60Udam7YcYuZIHEmD4rewuB2A1pEvJAG4HMnxjkFnY2k52QtJjjJnyHgvDr3Y5/4gDLamZ4XgfPsTejekXUage2OqbjeNx5haeP6OIebWgW04qo3o4E2XTYcyy7HWYOjQxJYRsFjZJY9oLmyLhu5vC41ClPQooB2x/22DaF5sTJ5gLn+hsLsVBP8LoukA74bmNeQ14h18xu4BR67d936WkQSCFdLg2pA9b1zvR1MsESY0Ws0kuad/wBT3GQe5c7/AJJLsdt0MIbK1DeFj9EVLALWfUiF6eb6eXqe3Ne1XR9N5e6s4MpBhD3HdEDmZyG+F5Hgug9kbbuscwBERvc6SByEnReue3XRjK9NgqFwbP2mk9VxFiW5OHPsXnlfCUsM34bqm28GHAbJA3QMyIjPeYW/FzJrn/I2zlX+PqAG8hl3wmUcU5kxPWEG8iM9DfkVQfjA4m1uWfeNOxTNrCJPWAiRABE2G0SJnkDn2LtryYuUjJsCScpMQeztUm0G2cIINxkQdxvOnmqNTFiCIGUxABjKxvB7PkoWY8RdriezZgCMiPU97RqCuYBbkTa17RlaNVZw+UFw2iRA2mydqDFzbLPLLmsmh0jsB07TC4W2RtBwkGHS4WtNpyCY3G3/AA5erk27ldG9Dy4sjaed3Wy0t/FlC0usCADnBgbogbr6rJfizPVJaIve1s4367zdT065Iu15MAnqk2dkSBnlOSai5/T3lzjnlrv3qSnUDZvlrl334LN/qy4mT/uz7JkpA6buIYBrBJkicpE+d+CaNUYvO4njJ46j1BUNWpBJLZFxDtqBNsgQs2viGtNnSMxAAvHO2ijqyM7WzBL9Cfwk3jQ8clNVbdiG63HCwGesZKCviAb2+fmoA6YgSBnFzmZtJIUTXtJEzAjam1rExaR3HNNEzcZuJHEZ25FKx8kna0kTAndE9vgq1erd2yxwAOW1tBv+ojxUdartXL9p0m0OBgReYI7FNElZxzJJk2J3b51/lROzvH+n6kR23URr7WduQmOI4/RNpPAkkG3+aPJRT3UxcgZZ3GRUJF4kROd/kmGrrp3oqN9eigdsRafXamVDGvahzjlFxw4eNkw8eO9QfRPuoP8AacP+d+vVSI91B/tOH/O/XqoQchR9n6zAXOeHE8DlwVPG4R8fZ1nPhEr0R+GaW3AWNisCCTsmOBy+q8d4v493Hm4v304nGYJ72AAc/XYl6P6P2RfvXTV6Wy3rCBv071mVHjTJY9x6p/WzYz/gbLtoKl0n0zot2nhw8qLpf2Q+IzaaDIC3z7Z7v/GRTrS2dfmr2CxgEHU2HOZWJQJaCxwuE4AgyCQsdc3TnqSPROhsZvN58yum2gWSvIcF0m9psSY07u1dn0b7SSwA2nf/ACtcd56qd877i37XdIFmHc5rQ4i7QRIJEkTvyy1yXheN6RqVahqVHFz3GSTnbyjdpC9m6R6VDm7O8fwvIfaHCCniHtGUz3iV6OL7eTzy5FWi8XkkTlAtM6jlu4KVzptZptETs5Gx4kxeeapBOL11eVo7IZEgHay60OHMTInO4iOakbLD1rXIzlp4TkdBY7lVw7abnND3uaDZx2Z2bkb5cIhNaMhpJyiJ+mSC5tE7Za07OZbqAcjIERM5KVzNglsg248CCCYI7RkSqdOuWtyFrZC+ZzFwRNt/YrBxTSXHYAJIMN+zpYbUka2+WVFmjiSW7AaxxALgSCXQBJBkxAAOQ7xdQ1MYXHIEgZEkwNwnIDKJKgqM6pqCNnaIibtPEEyAd+U2lPp4ymWkFrptEOEA3m2x1gbaiNnWUBTcTcHLdY37+4b1Zq4smmA7IOIBs6L9m6BkLKp8WDsuAIgAbMA567XzjmE3Il0AtiY+0ACQLgGAbxfIkIJ69cbIAbEwdqZneQ4tBz04Heo2M2js7TRbNzhHC9on5BQ1KofH4XAamQczbay5Sn/1by3Zlpaetp1SYuCPskwB3IJaWKfSJG05oIAIY6A4XsSDJGR1TKdVxO11o/xdYgdXhf8AlVNubRefDnPFOpjQFszJnqxECxm/JBJUrGZdtXIzkSO0qJ1UHTu156J+Ic4HYBB2Z6wMgxmQdyrh/jzQW30mwHB9stWmdcx1txhVnO9eskOEAWBG/wDj5o2rSA0aa998uxRSHgbJKgnJNa2dMtySUDzUJTD69ao2iUBvJB9E+6j7pw/5369VCPdOP7Thvzv16qERJicR1b2HHJZdeqQc7HMlalaoQLiRz8ws3FYIgF1O4tNMkWH+U+N7HgueIkqPGxpfx5rCxXRzXXb1DuzafmFMcaLbhIINiCNCNDwKq1MbosWS/W+e+uflNwtJzHQ4Ecd/I6rtOj6W0zmFxTelCwxYjccl1fQHTNN9hY7ipOcemeedT36ri+lOh/8ArnmmV+jhsxC6zGUAXmd581zvtT03SwoG0NpzsmNIBIGpJnZHGCkmuvXUk2ucdhHB1r3C63E+znw2tIcANkEkuAAPEnLmvPcX7fYh1qWzQH/tjr9tR0v7iBwWX0h7QYiuIrVX1P8A5uJiN25W+Hf1xnnx3fSnTeHw4I2/iVB+FpkTE3OQ/dedY7GOq1HVHmXOMkqElIt8eOcOXk8l7+hOATUoXRyONzYfNTUSBtBwOUW/CZFyIuNIVcmSpHWmD8kD2k7shPZZs98KRo37NwYiTGunrNRbZIvkOOUzlwz702lUiQZg5x63+SKmpOIcCBMRMi2cXvcaJWPEmbD5buy2uiYysNkgzNoIOQvI2dZsezimtMeedxfw/hA9zpiT47zn63JaeKcy7SQTIJFrHMcjuSVa+2ZcLnUW74zKSbQZt5fJA9taDLmg2PCZBuCNZM7pGqb1dZ4anP6JaNQQ4Q07WpJkReQcr5X39qYKZLXEbNom97zkJuN+6Qgkcw7MgCLidkjjB0mIylR1WkGCDkM90JQAGzM8MiPkRy8Ej3WAtlpbeb2ufW5AlM3H1A8UtRkZ+u3ekaS241B8bGeyc96ZtTdAAp7mmY+nmke221EDLgm7do3d90ADEEZjd6sh7pMpsWSxZATuskS7KRB9F+6j7pw/5369VCPdP904b879eqhEI+sIzjthVKXSADtl1iCdk5tc3S/mNCn1CqOIoA3EDOQRY84yI3rCJukujmvG0BHEZjgf8Q4HwXP4/COZBzH+IZH6HgtvBY+Dsnx+uo4qevh5BLYIObTkUxHGY02kKHC44tuDBC0+mei9gF7JNP8AENWT5t4rno2TIyWKrq6/tk2nRNSq0ktAAjNxOQnTmd3KfKul+lH4iq6rUN3aaAaNHALsWYp7qgpNA2T9oOGdiDBOdj3hcd0wGfHqCmIYHENHAGFvlr+1zFJCELaBCEIBLKRCBQkSohA9kHOcvHjwT2EQAd/YJ9eChaU6UB5jgl20tOIdb9vUJqKUXMJzSb7uHckpU5PrQT8kjdfqgU/VLBsLd+pT6bQC5rxvE6g9lj65qJzSIzE3HKcx2jwQJCc0iet9D65pozUrg6oZJ2nGcz1rX1z8TZBG1xaZaSDwsUrhBvnqmJQ687kChybKXaQAgcMv2H8piUOjKyQntQK0b01PfUJsdPJNQfRXun+6cN+d+vVSo90/3Th/zv16qERVqKFwQ6oon1VhEVbDA/tp9Eyhj3UyG1Mjk/5HcU/EVDEi8ejxSAtqNg3BHog/NEXnUwbiL6aEHzC4T2g6FdQq7bf+w64H+B1hB3jUcJ3LoMNjnYeoKVQyw/Ydw/bULYx2CbWpOYcnAweOhT6PN69TYBfq1szrYT5riyvSqHs259Kqx5Adslok6kSD5eK83q0y0kEQQSCNxFinLeGIQhbQIQhAIQhAJZSIQCEIQOa5IEiWED2G/BPcCCCCDMEHPsM6jKFCE4FFKTr65JPiGw3ZIB7fXrvSEIFcUFDs96Hc0COzTnmw+nqU0hIgdtm18suCCb5pEiBQUNaSYFykSwgCEFCVz50HYIQfRPun+6cN+d+vVSpPdP8AdOG/O/XqpURkV5aSFE9/jdIhc0Vqzs7nsVOniixwBycZBGs3y0N+RQhUalfDNr0zTdY5gjQ6EfRV/Z3pFwLqFT7VM55+tD2pEJ+oz/a3Buo1G4mmSA8hrxP4oseRAjs4rzjpt013u/xEO/3AE+JQhWfWooohIhaUsISIQLCISIQLCISIQLCISIQLCXatCEIEUjKesxp2xZKhBGTdEoQgRKkQgdNk1CEAhCEAhCEAhCEH0X7p/unDfnfr1UqEIj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50181" name="Picture 4" descr="http://3.bp.blogspot.com/_DNjXo4G_ibc/TANZzKbZpEI/AAAAAAAAAKM/qc0yIC2hcMw/s1600/Winmask_t%C3%BCsszent%C3%A9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429000"/>
            <a:ext cx="445452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http://t2.gstatic.com/images?q=tbn:ANd9GcSAppHXKzI-I6FSoI50po7vaodTZny58W_LUM9KH2d3PQj1TB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9338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4213" y="6092825"/>
            <a:ext cx="2914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2400" u="none" kern="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cecelégy</a:t>
            </a:r>
            <a:endParaRPr lang="sk-SK" sz="2400" u="none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011863" y="6092825"/>
            <a:ext cx="29162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2400" u="none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influenza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467544" y="-171400"/>
          <a:ext cx="842493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3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382000" cy="865188"/>
          </a:xfrm>
        </p:spPr>
        <p:txBody>
          <a:bodyPr/>
          <a:lstStyle/>
          <a:p>
            <a:pPr algn="ctr"/>
            <a:r>
              <a:rPr lang="hu-HU" sz="3200" smtClean="0">
                <a:solidFill>
                  <a:srgbClr val="00FF00"/>
                </a:solidFill>
              </a:rPr>
              <a:t>A betegség terjedésének módjai: </a:t>
            </a:r>
            <a:endParaRPr lang="sk-SK" sz="3200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850" y="377825"/>
            <a:ext cx="8382000" cy="6364288"/>
          </a:xfrm>
        </p:spPr>
        <p:txBody>
          <a:bodyPr/>
          <a:lstStyle/>
          <a:p>
            <a:pPr>
              <a:defRPr/>
            </a:pPr>
            <a:r>
              <a:rPr lang="hu-HU" sz="2500" b="1" dirty="0" smtClean="0">
                <a:solidFill>
                  <a:srgbClr val="00FF00"/>
                </a:solidFill>
              </a:rPr>
              <a:t>Bacilusgazda</a:t>
            </a:r>
            <a:r>
              <a:rPr lang="hu-HU" sz="2500" dirty="0" smtClean="0">
                <a:solidFill>
                  <a:srgbClr val="FFC000"/>
                </a:solidFill>
              </a:rPr>
              <a:t> – </a:t>
            </a:r>
            <a:r>
              <a:rPr lang="hu-HU" sz="2500" b="1" dirty="0" smtClean="0">
                <a:solidFill>
                  <a:srgbClr val="FFC000"/>
                </a:solidFill>
              </a:rPr>
              <a:t>az az ember, aki szervezetében hordozza a kórokozót, de tünetmentes. </a:t>
            </a:r>
          </a:p>
          <a:p>
            <a:pPr>
              <a:buFontTx/>
              <a:buNone/>
              <a:defRPr/>
            </a:pPr>
            <a:r>
              <a:rPr lang="hu-HU" sz="2500" b="1" dirty="0" smtClean="0">
                <a:solidFill>
                  <a:srgbClr val="FFC000"/>
                </a:solidFill>
              </a:rPr>
              <a:t>	</a:t>
            </a:r>
            <a:r>
              <a:rPr lang="hu-HU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kórokozók folyamatosan távoznak szervezetéből, így nem dolgozhat az élelmiszeriparban, vendéglátóiparban. </a:t>
            </a:r>
          </a:p>
          <a:p>
            <a:pPr>
              <a:defRPr/>
            </a:pPr>
            <a:r>
              <a:rPr lang="hu-HU" sz="2500" b="1" dirty="0" smtClean="0">
                <a:solidFill>
                  <a:srgbClr val="00FF00"/>
                </a:solidFill>
              </a:rPr>
              <a:t>Lappangási (inkubációs) idő </a:t>
            </a:r>
            <a:r>
              <a:rPr lang="hu-HU" sz="2500" b="1" dirty="0" smtClean="0">
                <a:solidFill>
                  <a:srgbClr val="FFC000"/>
                </a:solidFill>
              </a:rPr>
              <a:t>– a kórokozó testbe hatolása és az első tünet megjelenése közti idő.</a:t>
            </a:r>
          </a:p>
          <a:p>
            <a:pPr>
              <a:defRPr/>
            </a:pPr>
            <a:r>
              <a:rPr lang="hu-HU" sz="2500" b="1" dirty="0" smtClean="0">
                <a:solidFill>
                  <a:srgbClr val="00FF00"/>
                </a:solidFill>
              </a:rPr>
              <a:t>Immunitás</a:t>
            </a:r>
            <a:r>
              <a:rPr lang="hu-HU" sz="2500" dirty="0" smtClean="0">
                <a:solidFill>
                  <a:srgbClr val="FFC000"/>
                </a:solidFill>
              </a:rPr>
              <a:t> – </a:t>
            </a:r>
            <a:r>
              <a:rPr lang="hu-HU" sz="2500" b="1" dirty="0" smtClean="0">
                <a:solidFill>
                  <a:srgbClr val="FFC000"/>
                </a:solidFill>
              </a:rPr>
              <a:t>védekezőképesség. Az az ember, aki már átesett valamilyen fertőző betegségen, tartósan immunissá válik az adott kórokozóval szemben. </a:t>
            </a:r>
          </a:p>
          <a:p>
            <a:pPr>
              <a:defRPr/>
            </a:pPr>
            <a:r>
              <a:rPr lang="hu-HU" sz="2500" b="1" dirty="0" smtClean="0">
                <a:solidFill>
                  <a:srgbClr val="00FF00"/>
                </a:solidFill>
              </a:rPr>
              <a:t>Védőoltás</a:t>
            </a:r>
            <a:r>
              <a:rPr lang="hu-HU" sz="2500" dirty="0" smtClean="0">
                <a:solidFill>
                  <a:srgbClr val="FFC000"/>
                </a:solidFill>
              </a:rPr>
              <a:t> – </a:t>
            </a:r>
            <a:r>
              <a:rPr lang="hu-HU" sz="2500" b="1" dirty="0" smtClean="0">
                <a:solidFill>
                  <a:srgbClr val="FFC000"/>
                </a:solidFill>
              </a:rPr>
              <a:t>mesterséges immunitás. Legyengített kórokozókat juttatnak a szervezetbe, amely ellenanyagot kezd termelni. </a:t>
            </a:r>
            <a:br>
              <a:rPr lang="hu-HU" sz="2500" b="1" dirty="0" smtClean="0">
                <a:solidFill>
                  <a:srgbClr val="FFC000"/>
                </a:solidFill>
              </a:rPr>
            </a:br>
            <a:r>
              <a:rPr lang="hu-HU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Így megelőzhetőek a fertőző betegségek, pl. TBC, kanyaró, szamárköhögés, torokgyík, influenza.</a:t>
            </a:r>
          </a:p>
          <a:p>
            <a:pPr>
              <a:defRPr/>
            </a:pPr>
            <a:endParaRPr lang="hu-H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zloženie kr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26400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http://www.footballtop21.com/files/images/kep9/verke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49237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250825" y="258763"/>
            <a:ext cx="8642350" cy="1311275"/>
          </a:xfrm>
        </p:spPr>
        <p:txBody>
          <a:bodyPr/>
          <a:lstStyle/>
          <a:p>
            <a:pPr algn="ctr"/>
            <a:r>
              <a:rPr lang="hu-HU" sz="3600" smtClean="0">
                <a:solidFill>
                  <a:srgbClr val="00FF00"/>
                </a:solidFill>
              </a:rPr>
              <a:t>A keringési rendszer helyes működését befolyásoló tényezők</a:t>
            </a:r>
            <a:endParaRPr lang="sk-SK" sz="3600" smtClean="0">
              <a:solidFill>
                <a:srgbClr val="00FF00"/>
              </a:solidFill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382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512175" cy="1311275"/>
          </a:xfrm>
        </p:spPr>
        <p:txBody>
          <a:bodyPr/>
          <a:lstStyle/>
          <a:p>
            <a:pPr algn="ctr"/>
            <a:r>
              <a:rPr lang="hu-HU" sz="3600" smtClean="0">
                <a:solidFill>
                  <a:srgbClr val="00FF00"/>
                </a:solidFill>
              </a:rPr>
              <a:t>A keringési rendszer helytelen működését befolyásoló tényezők</a:t>
            </a:r>
            <a:endParaRPr lang="sk-SK" sz="3600" smtClean="0">
              <a:solidFill>
                <a:srgbClr val="00FF00"/>
              </a:solidFill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</p:nvPr>
        </p:nvGraphicFramePr>
        <p:xfrm>
          <a:off x="250825" y="1676400"/>
          <a:ext cx="8713788" cy="5021263"/>
        </p:xfrm>
        <a:graphic>
          <a:graphicData uri="http://schemas.openxmlformats.org/drawingml/2006/table">
            <a:tbl>
              <a:tblPr firstRow="1" bandRow="1">
                <a:effectLst/>
                <a:tableStyleId>{D7AC3CCA-C797-4891-BE02-D94E43425B78}</a:tableStyleId>
              </a:tblPr>
              <a:tblGrid>
                <a:gridCol w="2904596"/>
                <a:gridCol w="2904596"/>
                <a:gridCol w="2904596"/>
              </a:tblGrid>
              <a:tr h="528470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rgbClr val="FF0000"/>
                          </a:solidFill>
                        </a:rPr>
                        <a:t>Tevékenység</a:t>
                      </a:r>
                      <a:endParaRPr lang="sk-SK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rgbClr val="FF0000"/>
                          </a:solidFill>
                        </a:rPr>
                        <a:t>Hatása a szervezetre</a:t>
                      </a:r>
                      <a:endParaRPr lang="sk-SK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rgbClr val="FF0000"/>
                          </a:solidFill>
                        </a:rPr>
                        <a:t>Következmények</a:t>
                      </a:r>
                      <a:endParaRPr lang="sk-SK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8733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FFFF00"/>
                          </a:solidFill>
                        </a:rPr>
                        <a:t>Dohányzás</a:t>
                      </a:r>
                      <a:endParaRPr lang="sk-SK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solidFill>
                            <a:srgbClr val="FFFF00"/>
                          </a:solidFill>
                        </a:rPr>
                        <a:t>Az</a:t>
                      </a:r>
                      <a:r>
                        <a:rPr lang="hu-HU" sz="1800" baseline="0" dirty="0" smtClean="0">
                          <a:solidFill>
                            <a:srgbClr val="FFFF00"/>
                          </a:solidFill>
                        </a:rPr>
                        <a:t> O</a:t>
                      </a:r>
                      <a:r>
                        <a:rPr lang="hu-HU" sz="1800" baseline="-250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r>
                        <a:rPr lang="hu-HU" sz="1800" baseline="0" dirty="0" smtClean="0">
                          <a:solidFill>
                            <a:srgbClr val="FFFF00"/>
                          </a:solidFill>
                        </a:rPr>
                        <a:t> helyét a CO</a:t>
                      </a:r>
                      <a:r>
                        <a:rPr lang="hu-HU" sz="1800" baseline="-25000" dirty="0" smtClean="0">
                          <a:solidFill>
                            <a:srgbClr val="FFFF00"/>
                          </a:solidFill>
                        </a:rPr>
                        <a:t>2 </a:t>
                      </a:r>
                      <a:r>
                        <a:rPr lang="hu-HU" sz="1800" baseline="0" dirty="0" smtClean="0">
                          <a:solidFill>
                            <a:srgbClr val="FFFF00"/>
                          </a:solidFill>
                        </a:rPr>
                        <a:t>foglalja el a vérben, gyors pulzus, vérerek szűkölése</a:t>
                      </a:r>
                      <a:endParaRPr lang="sk-SK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hu-HU" sz="1800" dirty="0" smtClean="0">
                          <a:solidFill>
                            <a:srgbClr val="FFFF00"/>
                          </a:solidFill>
                        </a:rPr>
                        <a:t>Érszűkület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800" dirty="0" smtClean="0">
                          <a:solidFill>
                            <a:srgbClr val="FFFF00"/>
                          </a:solidFill>
                        </a:rPr>
                        <a:t>Szívinfarktus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800" dirty="0" smtClean="0">
                          <a:solidFill>
                            <a:srgbClr val="FFFF00"/>
                          </a:solidFill>
                        </a:rPr>
                        <a:t>Magas vérnyomás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800" dirty="0" err="1" smtClean="0">
                          <a:solidFill>
                            <a:srgbClr val="FFFF00"/>
                          </a:solidFill>
                        </a:rPr>
                        <a:t>Sztrók</a:t>
                      </a:r>
                      <a:r>
                        <a:rPr lang="hu-HU" sz="1800" dirty="0" smtClean="0">
                          <a:solidFill>
                            <a:srgbClr val="FFFF00"/>
                          </a:solidFill>
                        </a:rPr>
                        <a:t> - agyvérzés</a:t>
                      </a:r>
                      <a:endParaRPr lang="sk-SK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26594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FF0000"/>
                          </a:solidFill>
                        </a:rPr>
                        <a:t>Alkohol </a:t>
                      </a:r>
                    </a:p>
                    <a:p>
                      <a:pPr algn="ctr"/>
                      <a:r>
                        <a:rPr lang="hu-HU" sz="2400" b="1" dirty="0" smtClean="0">
                          <a:solidFill>
                            <a:srgbClr val="FF0000"/>
                          </a:solidFill>
                        </a:rPr>
                        <a:t>és más drogok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solidFill>
                            <a:srgbClr val="FF0000"/>
                          </a:solidFill>
                        </a:rPr>
                        <a:t>Károsan</a:t>
                      </a:r>
                      <a:r>
                        <a:rPr lang="hu-HU" sz="1800" baseline="0" dirty="0" smtClean="0">
                          <a:solidFill>
                            <a:srgbClr val="FF0000"/>
                          </a:solidFill>
                        </a:rPr>
                        <a:t> hat a szívre, és más belső szervekre (máj, vese, gyomor, tüdő)</a:t>
                      </a:r>
                      <a:endParaRPr lang="sk-SK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hu-HU" sz="1800" baseline="0" dirty="0" smtClean="0">
                          <a:solidFill>
                            <a:srgbClr val="FF0000"/>
                          </a:solidFill>
                        </a:rPr>
                        <a:t>Aritmia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800" baseline="0" dirty="0" smtClean="0">
                          <a:solidFill>
                            <a:srgbClr val="FF0000"/>
                          </a:solidFill>
                        </a:rPr>
                        <a:t>Magas vérnyomás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800" baseline="0" dirty="0" smtClean="0">
                          <a:solidFill>
                            <a:srgbClr val="FF0000"/>
                          </a:solidFill>
                        </a:rPr>
                        <a:t>Májzsugorodás (</a:t>
                      </a:r>
                      <a:r>
                        <a:rPr lang="hu-HU" sz="1800" baseline="0" dirty="0" err="1" smtClean="0">
                          <a:solidFill>
                            <a:srgbClr val="FF0000"/>
                          </a:solidFill>
                        </a:rPr>
                        <a:t>cirhózis</a:t>
                      </a:r>
                      <a:r>
                        <a:rPr lang="hu-HU" sz="18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sk-SK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188733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rPr>
                        <a:t>Stressz </a:t>
                      </a:r>
                    </a:p>
                    <a:p>
                      <a:pPr algn="ctr"/>
                      <a:r>
                        <a:rPr lang="hu-HU" sz="2400" b="1" dirty="0" smtClean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rPr>
                        <a:t>és kevés mozgás</a:t>
                      </a:r>
                      <a:endParaRPr lang="sk-SK" sz="2400" b="1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rPr>
                        <a:t>Idegfeszültség, túlhajszoltság,</a:t>
                      </a:r>
                      <a:r>
                        <a:rPr lang="hu-HU" sz="1800" baseline="0" dirty="0" smtClean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rPr>
                        <a:t> pihenésre való képtelenség, helytelen életmód</a:t>
                      </a:r>
                      <a:endParaRPr lang="sk-SK" sz="180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hu-HU" sz="1800" baseline="0" dirty="0" smtClean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rPr>
                        <a:t>Szívinfarktus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800" baseline="0" dirty="0" smtClean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rPr>
                        <a:t>Visszértágulat (embólia kialakulása)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800" baseline="0" dirty="0" smtClean="0"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</a:rPr>
                        <a:t>Magas vérnyomás</a:t>
                      </a:r>
                      <a:endParaRPr lang="sk-SK" sz="1800" dirty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188733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rgbClr val="000000"/>
                          </a:solidFill>
                        </a:rPr>
                        <a:t>Helytelen</a:t>
                      </a:r>
                      <a:r>
                        <a:rPr lang="hu-HU" sz="2000" b="1" baseline="0" dirty="0" smtClean="0">
                          <a:solidFill>
                            <a:srgbClr val="000000"/>
                          </a:solidFill>
                        </a:rPr>
                        <a:t> táplálkozás</a:t>
                      </a:r>
                      <a:r>
                        <a:rPr lang="hu-HU" sz="2400" b="1" baseline="0" dirty="0" smtClean="0">
                          <a:solidFill>
                            <a:srgbClr val="000000"/>
                          </a:solidFill>
                        </a:rPr>
                        <a:t>, elhízás</a:t>
                      </a:r>
                      <a:endParaRPr lang="sk-SK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solidFill>
                            <a:srgbClr val="000000"/>
                          </a:solidFill>
                        </a:rPr>
                        <a:t>Szív felesleges megterhelése,</a:t>
                      </a:r>
                      <a:r>
                        <a:rPr lang="hu-HU" sz="1800" baseline="0" dirty="0" smtClean="0">
                          <a:solidFill>
                            <a:srgbClr val="000000"/>
                          </a:solidFill>
                        </a:rPr>
                        <a:t> érszűkület, magas vérnyomás, csökkent mozgáskészség</a:t>
                      </a:r>
                      <a:endParaRPr lang="sk-SK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hu-HU" sz="1800" dirty="0" smtClean="0">
                          <a:solidFill>
                            <a:srgbClr val="000000"/>
                          </a:solidFill>
                        </a:rPr>
                        <a:t>Szívinfarktus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800" dirty="0" err="1" smtClean="0">
                          <a:solidFill>
                            <a:srgbClr val="000000"/>
                          </a:solidFill>
                        </a:rPr>
                        <a:t>Sztrók</a:t>
                      </a:r>
                      <a:endParaRPr lang="sk-SK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9" marR="91449"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betegvagyok.hu/images/upload/image/OV%202004%20nyar/Magas%20vernyoma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709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http://www.provitex.sk/hu/images/ter/Infark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088233" cy="2088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3255" name="Picture 7" descr="http://t2.gstatic.com/images?q=tbn:ANd9GcTfla8NEaqFOu7EtDHtj_9J1RClFZrFpoe8uH7b6LLIjVcpJwM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1955723" cy="2610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learnekgs.com/EKG%20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Nadpis 4"/>
          <p:cNvSpPr>
            <a:spLocks noGrp="1"/>
          </p:cNvSpPr>
          <p:nvPr>
            <p:ph type="title"/>
          </p:nvPr>
        </p:nvSpPr>
        <p:spPr>
          <a:xfrm>
            <a:off x="468313" y="5300663"/>
            <a:ext cx="8382000" cy="1311275"/>
          </a:xfrm>
        </p:spPr>
        <p:txBody>
          <a:bodyPr/>
          <a:lstStyle/>
          <a:p>
            <a:pPr algn="ctr"/>
            <a:r>
              <a:rPr lang="hu-HU" smtClean="0">
                <a:solidFill>
                  <a:srgbClr val="00FF00"/>
                </a:solidFill>
              </a:rPr>
              <a:t>KÖSZÖNÖM A FIGYELMET!</a:t>
            </a:r>
            <a:endParaRPr lang="sk-SK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zocialis-gondozo.lapunk.hu/tarhely/szocialis-gondozo/kepek/egeszsegismeret/a_hematokrit_ert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14325"/>
            <a:ext cx="7704138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ozaweb.hu/course/ver/jpg/p1112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4681537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Nadpis 2"/>
          <p:cNvSpPr>
            <a:spLocks noGrp="1"/>
          </p:cNvSpPr>
          <p:nvPr>
            <p:ph type="title"/>
          </p:nvPr>
        </p:nvSpPr>
        <p:spPr>
          <a:xfrm>
            <a:off x="3132138" y="4724400"/>
            <a:ext cx="4968875" cy="1311275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00FF00"/>
                </a:solidFill>
              </a:rPr>
              <a:t>VÉRPLAZMA</a:t>
            </a:r>
            <a:endParaRPr lang="sk-SK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2350" cy="64801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sz="2800" b="1" u="sng" cap="all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vörösvérsejtek</a:t>
            </a:r>
            <a:r>
              <a:rPr lang="hu-HU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hu-HU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erytrociták</a:t>
            </a:r>
            <a:r>
              <a:rPr lang="hu-HU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hu-H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1 mm</a:t>
            </a:r>
            <a:r>
              <a:rPr lang="hu-HU" sz="2800" baseline="30000" dirty="0" smtClean="0">
                <a:solidFill>
                  <a:schemeClr val="accent1"/>
                </a:solidFill>
              </a:rPr>
              <a:t>3 </a:t>
            </a:r>
            <a:r>
              <a:rPr lang="hu-HU" sz="2800" dirty="0" smtClean="0">
                <a:solidFill>
                  <a:schemeClr val="accent1"/>
                </a:solidFill>
              </a:rPr>
              <a:t>vérben 5 millió vörösvérsejt van 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Sejtmag nélküli, kicsi, rugalmas testecskék, melyek a csontvelőben termelődnek (a csontvelőben 1 másodperc alatt kb. 2-10 millió </a:t>
            </a:r>
            <a:r>
              <a:rPr lang="hu-HU" sz="2800" dirty="0" err="1" smtClean="0">
                <a:solidFill>
                  <a:schemeClr val="accent1"/>
                </a:solidFill>
              </a:rPr>
              <a:t>erytrocita</a:t>
            </a:r>
            <a:r>
              <a:rPr lang="hu-HU" sz="2800" dirty="0" smtClean="0">
                <a:solidFill>
                  <a:schemeClr val="accent1"/>
                </a:solidFill>
              </a:rPr>
              <a:t> termelődik)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Vörös festékanyagot, hemoglobint tartalmaznak, amely megköti az oxigént, vagyis a vörös vérsejtek az oxigén szállítói az egész szervezetben</a:t>
            </a:r>
          </a:p>
          <a:p>
            <a:pPr eaLnBrk="1" hangingPunct="1">
              <a:buFont typeface="Arial" charset="0"/>
              <a:buChar char="☺"/>
              <a:defRPr/>
            </a:pPr>
            <a:r>
              <a:rPr lang="hu-HU" sz="2800" dirty="0" smtClean="0">
                <a:solidFill>
                  <a:schemeClr val="accent1"/>
                </a:solidFill>
              </a:rPr>
              <a:t>A lépben semmisülnek meg. </a:t>
            </a:r>
            <a:endParaRPr lang="hu-HU" sz="2800" dirty="0" smtClean="0"/>
          </a:p>
          <a:p>
            <a:pPr eaLnBrk="1" hangingPunct="1">
              <a:buFont typeface="Arial" charset="0"/>
              <a:buNone/>
              <a:defRPr/>
            </a:pPr>
            <a:endParaRPr lang="hu-HU" sz="2400" i="1" baseline="30000" dirty="0" smtClean="0"/>
          </a:p>
          <a:p>
            <a:pPr eaLnBrk="1" hangingPunct="1">
              <a:buFontTx/>
              <a:buNone/>
              <a:defRPr/>
            </a:pPr>
            <a:endParaRPr lang="hu-HU" sz="2400" dirty="0" smtClean="0"/>
          </a:p>
        </p:txBody>
      </p:sp>
      <p:pic>
        <p:nvPicPr>
          <p:cNvPr id="74761" name="Picture 9" descr="http://www.mozaweb.hu/course/ver/jpg/p11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437112"/>
            <a:ext cx="2846090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č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čer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49275"/>
            <a:ext cx="22066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http://t1.gstatic.com/images?q=tbn:ANd9GcSN8BBOV7fawE7KtElbNuWwqE-oOhiX9sq4s8QY5qBnfQlgbaMKn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04813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2"/>
          <p:cNvSpPr txBox="1">
            <a:spLocks/>
          </p:cNvSpPr>
          <p:nvPr/>
        </p:nvSpPr>
        <p:spPr>
          <a:xfrm>
            <a:off x="3779838" y="4724400"/>
            <a:ext cx="4968875" cy="1311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4000" u="none" kern="0" dirty="0">
                <a:solidFill>
                  <a:srgbClr val="00FF00"/>
                </a:solidFill>
                <a:latin typeface="+mj-lt"/>
                <a:ea typeface="+mj-ea"/>
                <a:cs typeface="+mj-cs"/>
              </a:rPr>
              <a:t>VÖRÖSVÉRSEJT</a:t>
            </a:r>
            <a:endParaRPr lang="sk-SK" sz="4000" u="none" kern="0" dirty="0">
              <a:solidFill>
                <a:srgbClr val="00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óna návrhu – tmavé elektrické obvody">
  <a:themeElements>
    <a:clrScheme name="Šablóna návrhu – tmavé elektrické obvody 10">
      <a:dk1>
        <a:srgbClr val="F37F5B"/>
      </a:dk1>
      <a:lt1>
        <a:srgbClr val="D7B47B"/>
      </a:lt1>
      <a:dk2>
        <a:srgbClr val="EEB6A0"/>
      </a:dk2>
      <a:lt2>
        <a:srgbClr val="2D2015"/>
      </a:lt2>
      <a:accent1>
        <a:srgbClr val="FBDAC5"/>
      </a:accent1>
      <a:accent2>
        <a:srgbClr val="8F5F2F"/>
      </a:accent2>
      <a:accent3>
        <a:srgbClr val="E8D6BF"/>
      </a:accent3>
      <a:accent4>
        <a:srgbClr val="D06C4C"/>
      </a:accent4>
      <a:accent5>
        <a:srgbClr val="FDEADF"/>
      </a:accent5>
      <a:accent6>
        <a:srgbClr val="81552A"/>
      </a:accent6>
      <a:hlink>
        <a:srgbClr val="E24A06"/>
      </a:hlink>
      <a:folHlink>
        <a:srgbClr val="B38B79"/>
      </a:folHlink>
    </a:clrScheme>
    <a:fontScheme name="Šablóna návrhu – tmavé elektrické obvod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Šablóna návrhu – tmavé elektrické obvody 1">
        <a:dk1>
          <a:srgbClr val="FED1B2"/>
        </a:dk1>
        <a:lt1>
          <a:srgbClr val="FFE2D3"/>
        </a:lt1>
        <a:dk2>
          <a:srgbClr val="FFBD99"/>
        </a:dk2>
        <a:lt2>
          <a:srgbClr val="808080"/>
        </a:lt2>
        <a:accent1>
          <a:srgbClr val="C76F57"/>
        </a:accent1>
        <a:accent2>
          <a:srgbClr val="FF9966"/>
        </a:accent2>
        <a:accent3>
          <a:srgbClr val="FFEEE6"/>
        </a:accent3>
        <a:accent4>
          <a:srgbClr val="D9B297"/>
        </a:accent4>
        <a:accent5>
          <a:srgbClr val="E0BBB4"/>
        </a:accent5>
        <a:accent6>
          <a:srgbClr val="E78A5C"/>
        </a:accent6>
        <a:hlink>
          <a:srgbClr val="6633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óna návrhu – tmavé elektrické obvody 2">
        <a:dk1>
          <a:srgbClr val="FFB199"/>
        </a:dk1>
        <a:lt1>
          <a:srgbClr val="FFEFDF"/>
        </a:lt1>
        <a:dk2>
          <a:srgbClr val="FFCC99"/>
        </a:dk2>
        <a:lt2>
          <a:srgbClr val="969696"/>
        </a:lt2>
        <a:accent1>
          <a:srgbClr val="C9672B"/>
        </a:accent1>
        <a:accent2>
          <a:srgbClr val="FF9966"/>
        </a:accent2>
        <a:accent3>
          <a:srgbClr val="FFF6EC"/>
        </a:accent3>
        <a:accent4>
          <a:srgbClr val="DA9782"/>
        </a:accent4>
        <a:accent5>
          <a:srgbClr val="E1B8AC"/>
        </a:accent5>
        <a:accent6>
          <a:srgbClr val="E78A5C"/>
        </a:accent6>
        <a:hlink>
          <a:srgbClr val="FFCC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óna návrhu – tmavé elektrické obvody 3">
        <a:dk1>
          <a:srgbClr val="C0816A"/>
        </a:dk1>
        <a:lt1>
          <a:srgbClr val="FFECCD"/>
        </a:lt1>
        <a:dk2>
          <a:srgbClr val="FFA979"/>
        </a:dk2>
        <a:lt2>
          <a:srgbClr val="808080"/>
        </a:lt2>
        <a:accent1>
          <a:srgbClr val="FFCC99"/>
        </a:accent1>
        <a:accent2>
          <a:srgbClr val="990000"/>
        </a:accent2>
        <a:accent3>
          <a:srgbClr val="FFF4E3"/>
        </a:accent3>
        <a:accent4>
          <a:srgbClr val="A46D59"/>
        </a:accent4>
        <a:accent5>
          <a:srgbClr val="FFE2CA"/>
        </a:accent5>
        <a:accent6>
          <a:srgbClr val="8A00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óna návrhu – tmavé elektrické obvody 4">
        <a:dk1>
          <a:srgbClr val="E28658"/>
        </a:dk1>
        <a:lt1>
          <a:srgbClr val="FFFFD9"/>
        </a:lt1>
        <a:dk2>
          <a:srgbClr val="FEBE9A"/>
        </a:dk2>
        <a:lt2>
          <a:srgbClr val="777777"/>
        </a:lt2>
        <a:accent1>
          <a:srgbClr val="FFFFF7"/>
        </a:accent1>
        <a:accent2>
          <a:srgbClr val="969696"/>
        </a:accent2>
        <a:accent3>
          <a:srgbClr val="FFFFE9"/>
        </a:accent3>
        <a:accent4>
          <a:srgbClr val="C1724A"/>
        </a:accent4>
        <a:accent5>
          <a:srgbClr val="FFFFFA"/>
        </a:accent5>
        <a:accent6>
          <a:srgbClr val="878787"/>
        </a:accent6>
        <a:hlink>
          <a:srgbClr val="FF505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óna návrhu – tmavé elektrické obvody 5">
        <a:dk1>
          <a:srgbClr val="333333"/>
        </a:dk1>
        <a:lt1>
          <a:srgbClr val="FFFFFF"/>
        </a:lt1>
        <a:dk2>
          <a:srgbClr val="F8F8F8"/>
        </a:dk2>
        <a:lt2>
          <a:srgbClr val="EAEAEA"/>
        </a:lt2>
        <a:accent1>
          <a:srgbClr val="C0C0C0"/>
        </a:accent1>
        <a:accent2>
          <a:srgbClr val="808080"/>
        </a:accent2>
        <a:accent3>
          <a:srgbClr val="FBFBFB"/>
        </a:accent3>
        <a:accent4>
          <a:srgbClr val="DADADA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óna návrhu – tmavé elektrické obvody 6">
        <a:dk1>
          <a:srgbClr val="005A58"/>
        </a:dk1>
        <a:lt1>
          <a:srgbClr val="FFEDDB"/>
        </a:lt1>
        <a:dk2>
          <a:srgbClr val="D7DCC8"/>
        </a:dk2>
        <a:lt2>
          <a:srgbClr val="FFB699"/>
        </a:lt2>
        <a:accent1>
          <a:srgbClr val="E8602A"/>
        </a:accent1>
        <a:accent2>
          <a:srgbClr val="B08962"/>
        </a:accent2>
        <a:accent3>
          <a:srgbClr val="E8EBE0"/>
        </a:accent3>
        <a:accent4>
          <a:srgbClr val="DACABB"/>
        </a:accent4>
        <a:accent5>
          <a:srgbClr val="F2B6AC"/>
        </a:accent5>
        <a:accent6>
          <a:srgbClr val="9F7C58"/>
        </a:accent6>
        <a:hlink>
          <a:srgbClr val="80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óna návrhu – tmavé elektrické obvody 7">
        <a:dk1>
          <a:srgbClr val="003366"/>
        </a:dk1>
        <a:lt1>
          <a:srgbClr val="FFDAD3"/>
        </a:lt1>
        <a:dk2>
          <a:srgbClr val="99CCFF"/>
        </a:dk2>
        <a:lt2>
          <a:srgbClr val="FBA993"/>
        </a:lt2>
        <a:accent1>
          <a:srgbClr val="990000"/>
        </a:accent1>
        <a:accent2>
          <a:srgbClr val="B05800"/>
        </a:accent2>
        <a:accent3>
          <a:srgbClr val="CAE2FF"/>
        </a:accent3>
        <a:accent4>
          <a:srgbClr val="DABAB4"/>
        </a:accent4>
        <a:accent5>
          <a:srgbClr val="CAAAAA"/>
        </a:accent5>
        <a:accent6>
          <a:srgbClr val="9F4F00"/>
        </a:accent6>
        <a:hlink>
          <a:srgbClr val="FF9966"/>
        </a:hlink>
        <a:folHlink>
          <a:srgbClr val="FFD9C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óna návrhu – tmavé elektrické obvody 8">
        <a:dk1>
          <a:srgbClr val="336699"/>
        </a:dk1>
        <a:lt1>
          <a:srgbClr val="FFE0C1"/>
        </a:lt1>
        <a:dk2>
          <a:srgbClr val="C0C0C0"/>
        </a:dk2>
        <a:lt2>
          <a:srgbClr val="F2CFBC"/>
        </a:lt2>
        <a:accent1>
          <a:srgbClr val="CA4820"/>
        </a:accent1>
        <a:accent2>
          <a:srgbClr val="777777"/>
        </a:accent2>
        <a:accent3>
          <a:srgbClr val="DCDCDC"/>
        </a:accent3>
        <a:accent4>
          <a:srgbClr val="DABFA4"/>
        </a:accent4>
        <a:accent5>
          <a:srgbClr val="E1B1AB"/>
        </a:accent5>
        <a:accent6>
          <a:srgbClr val="6B6B6B"/>
        </a:accent6>
        <a:hlink>
          <a:srgbClr val="660033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óna návrhu – tmavé elektrické obvody 9">
        <a:dk1>
          <a:srgbClr val="777777"/>
        </a:dk1>
        <a:lt1>
          <a:srgbClr val="EAEAEA"/>
        </a:lt1>
        <a:dk2>
          <a:srgbClr val="949787"/>
        </a:dk2>
        <a:lt2>
          <a:srgbClr val="EDC5AF"/>
        </a:lt2>
        <a:accent1>
          <a:srgbClr val="C27552"/>
        </a:accent1>
        <a:accent2>
          <a:srgbClr val="990000"/>
        </a:accent2>
        <a:accent3>
          <a:srgbClr val="C8C9C3"/>
        </a:accent3>
        <a:accent4>
          <a:srgbClr val="C8C8C8"/>
        </a:accent4>
        <a:accent5>
          <a:srgbClr val="DDBDB3"/>
        </a:accent5>
        <a:accent6>
          <a:srgbClr val="8A0000"/>
        </a:accent6>
        <a:hlink>
          <a:srgbClr val="FFA867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óna návrhu – tmavé elektrické obvody 10">
        <a:dk1>
          <a:srgbClr val="F37F5B"/>
        </a:dk1>
        <a:lt1>
          <a:srgbClr val="D7B47B"/>
        </a:lt1>
        <a:dk2>
          <a:srgbClr val="EEB6A0"/>
        </a:dk2>
        <a:lt2>
          <a:srgbClr val="2D2015"/>
        </a:lt2>
        <a:accent1>
          <a:srgbClr val="FBDAC5"/>
        </a:accent1>
        <a:accent2>
          <a:srgbClr val="8F5F2F"/>
        </a:accent2>
        <a:accent3>
          <a:srgbClr val="E8D6BF"/>
        </a:accent3>
        <a:accent4>
          <a:srgbClr val="D06C4C"/>
        </a:accent4>
        <a:accent5>
          <a:srgbClr val="FDEADF"/>
        </a:accent5>
        <a:accent6>
          <a:srgbClr val="81552A"/>
        </a:accent6>
        <a:hlink>
          <a:srgbClr val="E24A06"/>
        </a:hlink>
        <a:folHlink>
          <a:srgbClr val="B38B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óna návrhu – tmavé elektrické obvody 11">
        <a:dk1>
          <a:srgbClr val="5C1F00"/>
        </a:dk1>
        <a:lt1>
          <a:srgbClr val="FFDFB9"/>
        </a:lt1>
        <a:dk2>
          <a:srgbClr val="D80000"/>
        </a:dk2>
        <a:lt2>
          <a:srgbClr val="F5A27D"/>
        </a:lt2>
        <a:accent1>
          <a:srgbClr val="CC3300"/>
        </a:accent1>
        <a:accent2>
          <a:srgbClr val="BE7960"/>
        </a:accent2>
        <a:accent3>
          <a:srgbClr val="E9AAAA"/>
        </a:accent3>
        <a:accent4>
          <a:srgbClr val="DABE9E"/>
        </a:accent4>
        <a:accent5>
          <a:srgbClr val="E2ADAA"/>
        </a:accent5>
        <a:accent6>
          <a:srgbClr val="AC6D56"/>
        </a:accent6>
        <a:hlink>
          <a:srgbClr val="FFD5A7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óna návrhu – tmavé elektrické obvody 12">
        <a:dk1>
          <a:srgbClr val="3E3E5C"/>
        </a:dk1>
        <a:lt1>
          <a:srgbClr val="FFCDA7"/>
        </a:lt1>
        <a:dk2>
          <a:srgbClr val="F6C282"/>
        </a:dk2>
        <a:lt2>
          <a:srgbClr val="FFCCAF"/>
        </a:lt2>
        <a:accent1>
          <a:srgbClr val="DD7555"/>
        </a:accent1>
        <a:accent2>
          <a:srgbClr val="FE6E02"/>
        </a:accent2>
        <a:accent3>
          <a:srgbClr val="FADDC1"/>
        </a:accent3>
        <a:accent4>
          <a:srgbClr val="DAAF8E"/>
        </a:accent4>
        <a:accent5>
          <a:srgbClr val="EBBDB4"/>
        </a:accent5>
        <a:accent6>
          <a:srgbClr val="E66302"/>
        </a:accent6>
        <a:hlink>
          <a:srgbClr val="F4C9AE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Šablóna návrhu – tmavé elektrické obvody</Template>
  <TotalTime>804</TotalTime>
  <Words>1085</Words>
  <Application>Microsoft Office PowerPoint</Application>
  <PresentationFormat>Prezentácia na obrazovke (4:3)</PresentationFormat>
  <Paragraphs>188</Paragraphs>
  <Slides>53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60" baseType="lpstr">
      <vt:lpstr>Arial</vt:lpstr>
      <vt:lpstr>Arial Black</vt:lpstr>
      <vt:lpstr>Calibri</vt:lpstr>
      <vt:lpstr>Aharoni</vt:lpstr>
      <vt:lpstr>Bookman Old Style</vt:lpstr>
      <vt:lpstr>Wingdings</vt:lpstr>
      <vt:lpstr>Šablóna návrhu – tmavé elektrické obvody</vt:lpstr>
      <vt:lpstr>Špeciálna základná škola s VJM, Rimavská Sobota Magyar Tannyelvű Speciális Alapiskola , Rimaszombat  Praktická škola  Egészségügyi nevelés - Zdravotná výchova  Keringésirendszer  2019 / 2020 </vt:lpstr>
      <vt:lpstr>A keringési rendszer</vt:lpstr>
      <vt:lpstr>Snímka 3</vt:lpstr>
      <vt:lpstr>A vér</vt:lpstr>
      <vt:lpstr>Snímka 5</vt:lpstr>
      <vt:lpstr>Snímka 6</vt:lpstr>
      <vt:lpstr>VÉRPLAZMA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Fő vércsoportok: </vt:lpstr>
      <vt:lpstr>A keringési rendszer funkciói</vt:lpstr>
      <vt:lpstr>KÖSZÖNÖM A FIGYELMET!</vt:lpstr>
      <vt:lpstr>A vérerek</vt:lpstr>
      <vt:lpstr>ARTÉRIÁK – ütőerek, verőerek</vt:lpstr>
      <vt:lpstr>Snímka 21</vt:lpstr>
      <vt:lpstr>Snímka 22</vt:lpstr>
      <vt:lpstr>Snímka 23</vt:lpstr>
      <vt:lpstr>A SZÍV - cor</vt:lpstr>
      <vt:lpstr>Snímka 25</vt:lpstr>
      <vt:lpstr>Snímka 26</vt:lpstr>
      <vt:lpstr>Snímka 27</vt:lpstr>
      <vt:lpstr>Snímka 28</vt:lpstr>
      <vt:lpstr>Snímka 29</vt:lpstr>
      <vt:lpstr>A kisvérkör  tüdővérkör</vt:lpstr>
      <vt:lpstr>A NAGYVÉRKÖR      testvérkör</vt:lpstr>
      <vt:lpstr>Snímka 32</vt:lpstr>
      <vt:lpstr>Snímka 33</vt:lpstr>
      <vt:lpstr>KÖSZÖNÖM A FIGYELMET!</vt:lpstr>
      <vt:lpstr>A VÉRNYOMÁS</vt:lpstr>
      <vt:lpstr>A nyirokrendszer</vt:lpstr>
      <vt:lpstr>A NYIROKEREK</vt:lpstr>
      <vt:lpstr>A LÉP</vt:lpstr>
      <vt:lpstr>Snímka 39</vt:lpstr>
      <vt:lpstr>Snímka 40</vt:lpstr>
      <vt:lpstr>Snímka 41</vt:lpstr>
      <vt:lpstr>nyirokerek</vt:lpstr>
      <vt:lpstr>KÖSZÖNÖM A FIGYELMET!</vt:lpstr>
      <vt:lpstr>Fertőző betegségek és az ellenük való védekezés</vt:lpstr>
      <vt:lpstr>A fertőző betegségek okozói a mikroorganizmusok, melyek csak mikroszkóppal láthatók.  </vt:lpstr>
      <vt:lpstr>Snímka 46</vt:lpstr>
      <vt:lpstr>A fertőzés forrásai</vt:lpstr>
      <vt:lpstr>A betegség terjedésének módjai: </vt:lpstr>
      <vt:lpstr>Snímka 49</vt:lpstr>
      <vt:lpstr>A keringési rendszer helyes működését befolyásoló tényezők</vt:lpstr>
      <vt:lpstr>A keringési rendszer helytelen működését befolyásoló tényezők</vt:lpstr>
      <vt:lpstr>Snímka 52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OBEHOVÁ SÚSTAVA</dc:title>
  <dc:creator>Owner</dc:creator>
  <cp:lastModifiedBy>pc</cp:lastModifiedBy>
  <cp:revision>64</cp:revision>
  <dcterms:created xsi:type="dcterms:W3CDTF">2007-10-15T16:08:37Z</dcterms:created>
  <dcterms:modified xsi:type="dcterms:W3CDTF">2020-05-22T08:21:42Z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TC010721321051</vt:lpwstr>
  </property>
</Properties>
</file>