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56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98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10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61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7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58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62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81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60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44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81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2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48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34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6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66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F419B3-9BBC-44DD-A058-4FEB1A0B351C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DF94-D4C2-4907-83D8-C079313DFE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17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D1B64-7F48-4623-88C6-7FC9801C4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5698" y="-739046"/>
            <a:ext cx="8825658" cy="3329581"/>
          </a:xfrm>
        </p:spPr>
        <p:txBody>
          <a:bodyPr/>
          <a:lstStyle/>
          <a:p>
            <a:r>
              <a:rPr lang="pl-PL" sz="9600" i="1" dirty="0"/>
              <a:t>Czechy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2F8E90-D935-4F9E-A458-C2D8607CB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703" y="1330036"/>
            <a:ext cx="3320936" cy="263876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26" y="1131682"/>
            <a:ext cx="2131453" cy="2557743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B024000-49D3-4F79-B6A6-33547A72D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15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901" y="1242966"/>
            <a:ext cx="6191250" cy="4191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79422" y="1665838"/>
            <a:ext cx="361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Rozbójnik Rumcajs</a:t>
            </a:r>
          </a:p>
        </p:txBody>
      </p:sp>
    </p:spTree>
    <p:extLst>
      <p:ext uri="{BB962C8B-B14F-4D97-AF65-F5344CB8AC3E}">
        <p14:creationId xmlns:p14="http://schemas.microsoft.com/office/powerpoint/2010/main" val="6577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587" y="1444782"/>
            <a:ext cx="6200869" cy="413391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96705" y="1520982"/>
            <a:ext cx="382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Sąsiedzi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11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54" y="1576387"/>
            <a:ext cx="6307215" cy="39824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78186" y="1692998"/>
            <a:ext cx="308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Żwirek i Muchomorek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94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Słownik śmiesznych czeskich słów z polskim tłumaczeniem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089671"/>
              </p:ext>
            </p:extLst>
          </p:nvPr>
        </p:nvGraphicFramePr>
        <p:xfrm>
          <a:off x="848092" y="2232082"/>
          <a:ext cx="5746138" cy="2186940"/>
        </p:xfrm>
        <a:graphic>
          <a:graphicData uri="http://schemas.openxmlformats.org/drawingml/2006/table">
            <a:tbl>
              <a:tblPr/>
              <a:tblGrid>
                <a:gridCol w="2873069">
                  <a:extLst>
                    <a:ext uri="{9D8B030D-6E8A-4147-A177-3AD203B41FA5}">
                      <a16:colId xmlns:a16="http://schemas.microsoft.com/office/drawing/2014/main" val="4221385433"/>
                    </a:ext>
                  </a:extLst>
                </a:gridCol>
                <a:gridCol w="2873069">
                  <a:extLst>
                    <a:ext uri="{9D8B030D-6E8A-4147-A177-3AD203B41FA5}">
                      <a16:colId xmlns:a16="http://schemas.microsoft.com/office/drawing/2014/main" val="2343625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chwilowo nieobecna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momentální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/>
                        <a:t>nepřítomná</a:t>
                      </a:r>
                      <a:endParaRPr lang="pl-PL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18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maj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květen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57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teatr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divadlo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796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kurtyna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opona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680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drodzy widzowie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vážení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diváci</a:t>
                      </a:r>
                      <a:endParaRPr lang="pl-PL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115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ubranie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oblečení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904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mandat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pokuta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0566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20340"/>
              </p:ext>
            </p:extLst>
          </p:nvPr>
        </p:nvGraphicFramePr>
        <p:xfrm>
          <a:off x="848092" y="4419022"/>
          <a:ext cx="5746138" cy="1874520"/>
        </p:xfrm>
        <a:graphic>
          <a:graphicData uri="http://schemas.openxmlformats.org/drawingml/2006/table">
            <a:tbl>
              <a:tblPr/>
              <a:tblGrid>
                <a:gridCol w="2873069">
                  <a:extLst>
                    <a:ext uri="{9D8B030D-6E8A-4147-A177-3AD203B41FA5}">
                      <a16:colId xmlns:a16="http://schemas.microsoft.com/office/drawing/2014/main" val="1742654040"/>
                    </a:ext>
                  </a:extLst>
                </a:gridCol>
                <a:gridCol w="2873069">
                  <a:extLst>
                    <a:ext uri="{9D8B030D-6E8A-4147-A177-3AD203B41FA5}">
                      <a16:colId xmlns:a16="http://schemas.microsoft.com/office/drawing/2014/main" val="1069947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/>
                        <a:t>lody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zmrzlina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721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truskawka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jahoda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475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świeży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čerstvý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853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nurek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potápěč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783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smród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zápach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52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staw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rybník</a:t>
                      </a:r>
                      <a:endParaRPr lang="pl-PL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07108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51" y="2740778"/>
            <a:ext cx="2922604" cy="29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1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24981" y="2359742"/>
            <a:ext cx="8259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/>
              <a:t>KONIEC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1715474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73E16-D1E1-4A6C-88F5-D2E8E67B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Położenie Czech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E50D8E4-9FCD-4DB1-AF93-27DF90A08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863" y="1472541"/>
            <a:ext cx="6193706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19BF9-A9D7-4FB0-98BE-EBE2ED84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Informacje o Czechach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B0FA6B-038B-45AD-9B47-8663F6F00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Stolica – Praga</a:t>
            </a:r>
          </a:p>
          <a:p>
            <a:r>
              <a:rPr lang="pl-PL" dirty="0"/>
              <a:t>Język – czeski</a:t>
            </a:r>
          </a:p>
          <a:p>
            <a:r>
              <a:rPr lang="pl-PL" dirty="0" smtClean="0"/>
              <a:t>Waluta – korona czeska </a:t>
            </a:r>
          </a:p>
          <a:p>
            <a:r>
              <a:rPr lang="pl-PL" dirty="0" smtClean="0"/>
              <a:t>Wstąpienie do Unii Europejskiej – 4 maja 2004 r.</a:t>
            </a:r>
          </a:p>
          <a:p>
            <a:r>
              <a:rPr lang="pl-PL" dirty="0"/>
              <a:t>Powierzchnia - 78 866 </a:t>
            </a:r>
            <a:r>
              <a:rPr lang="pl-PL" dirty="0" smtClean="0"/>
              <a:t>km²</a:t>
            </a:r>
          </a:p>
          <a:p>
            <a:r>
              <a:rPr lang="pl-PL" dirty="0"/>
              <a:t>Ludność - 10 649 </a:t>
            </a:r>
            <a:r>
              <a:rPr lang="pl-PL" dirty="0" smtClean="0"/>
              <a:t>800</a:t>
            </a:r>
          </a:p>
          <a:p>
            <a:r>
              <a:rPr lang="pl-PL" dirty="0"/>
              <a:t>Kraj ten jest 4 razy mniejszy od Polski.</a:t>
            </a:r>
          </a:p>
          <a:p>
            <a:r>
              <a:rPr lang="pl-PL" dirty="0"/>
              <a:t>Najwyższym szczytem jest Śnieżka, 1602 m </a:t>
            </a:r>
            <a:r>
              <a:rPr lang="pl-PL" dirty="0" err="1"/>
              <a:t>n.p</a:t>
            </a:r>
            <a:r>
              <a:rPr lang="pl-PL" dirty="0"/>
              <a:t>. m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/>
              <a:t>Najdłuższą rzeką jest Łaba, 370 </a:t>
            </a:r>
            <a:r>
              <a:rPr lang="pl-PL" dirty="0" smtClean="0"/>
              <a:t>km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74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Atrakcje turystyczne w Czechach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726" y="1553496"/>
            <a:ext cx="5590185" cy="346059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95469" y="2100404"/>
            <a:ext cx="31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Rynek Staromiejski w Pradze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08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75" y="1156391"/>
            <a:ext cx="7134225" cy="4762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60079" y="1493822"/>
            <a:ext cx="320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Katedra św. Wita, Wacława i Wojciecha</a:t>
            </a:r>
          </a:p>
        </p:txBody>
      </p:sp>
    </p:spTree>
    <p:extLst>
      <p:ext uri="{BB962C8B-B14F-4D97-AF65-F5344CB8AC3E}">
        <p14:creationId xmlns:p14="http://schemas.microsoft.com/office/powerpoint/2010/main" val="223179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357" y="1649709"/>
            <a:ext cx="6770955" cy="332809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69545" y="1747319"/>
            <a:ext cx="32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Most Karola - most na Wełtawie w Pradze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61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12" y="1283140"/>
            <a:ext cx="7134225" cy="4762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42796" y="1692998"/>
            <a:ext cx="342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 Kościół św. Mikołaja – barokowy kościół stojący przy rynku Starego Miasta w Pradze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8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300" y="1564080"/>
            <a:ext cx="7143750" cy="40195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50614" y="1575303"/>
            <a:ext cx="248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Adršpašskoteplické skály (Skalne Miasto)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04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Czechy słyną z: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0822" y="1663550"/>
            <a:ext cx="7046836" cy="320721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50614" y="2145671"/>
            <a:ext cx="35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Krecik</a:t>
            </a:r>
          </a:p>
        </p:txBody>
      </p:sp>
    </p:spTree>
    <p:extLst>
      <p:ext uri="{BB962C8B-B14F-4D97-AF65-F5344CB8AC3E}">
        <p14:creationId xmlns:p14="http://schemas.microsoft.com/office/powerpoint/2010/main" val="3641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TM02836342[[fn=Jon]]</Template>
  <TotalTime>66</TotalTime>
  <Words>157</Words>
  <Application>Microsoft Office PowerPoint</Application>
  <PresentationFormat>Panoramiczny</PresentationFormat>
  <Paragraphs>51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Jon</vt:lpstr>
      <vt:lpstr>Czechy</vt:lpstr>
      <vt:lpstr>Położenie Czech</vt:lpstr>
      <vt:lpstr>Informacje o Czechach</vt:lpstr>
      <vt:lpstr>Atrakcje turystyczne w Czechach</vt:lpstr>
      <vt:lpstr>Prezentacja programu PowerPoint</vt:lpstr>
      <vt:lpstr>Prezentacja programu PowerPoint</vt:lpstr>
      <vt:lpstr>Prezentacja programu PowerPoint</vt:lpstr>
      <vt:lpstr>Prezentacja programu PowerPoint</vt:lpstr>
      <vt:lpstr>Czechy słyną z:</vt:lpstr>
      <vt:lpstr>Prezentacja programu PowerPoint</vt:lpstr>
      <vt:lpstr>Prezentacja programu PowerPoint</vt:lpstr>
      <vt:lpstr>Prezentacja programu PowerPoint</vt:lpstr>
      <vt:lpstr>Słownik śmiesznych czeskich słów z polskim tłumaczeniem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Czechy</dc:title>
  <dc:creator>Marta Kuczwalska</dc:creator>
  <cp:lastModifiedBy>uczeń</cp:lastModifiedBy>
  <cp:revision>9</cp:revision>
  <dcterms:created xsi:type="dcterms:W3CDTF">2021-04-21T08:23:43Z</dcterms:created>
  <dcterms:modified xsi:type="dcterms:W3CDTF">2021-04-28T08:24:18Z</dcterms:modified>
</cp:coreProperties>
</file>