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9172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25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3345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1134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0313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9669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4705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2316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0745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3545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2465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5885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4247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9027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20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7796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779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F417B8-8EBD-41B2-9AA9-6FA003191344}" type="datetimeFigureOut">
              <a:rPr lang="sk-SK" smtClean="0"/>
              <a:pPr/>
              <a:t>11. 6. 2020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AD8322-2906-4DC8-92DA-5867D92A217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39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18565"/>
            <a:ext cx="9144000" cy="1062317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Špeciálna základná škola s VJM,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Hviezdoslavova </a:t>
            </a:r>
            <a:r>
              <a:rPr lang="sk-SK" sz="3200" b="1" dirty="0" smtClean="0"/>
              <a:t>24, Rimavská Sobota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3609"/>
          </a:xfrm>
        </p:spPr>
        <p:txBody>
          <a:bodyPr>
            <a:normAutofit fontScale="92500" lnSpcReduction="10000"/>
          </a:bodyPr>
          <a:lstStyle/>
          <a:p>
            <a:r>
              <a:rPr lang="sk-SK" sz="4400" b="1" dirty="0" err="1" smtClean="0"/>
              <a:t>Védett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növények</a:t>
            </a:r>
            <a:endParaRPr lang="sk-SK" sz="4400" b="1" dirty="0" smtClean="0"/>
          </a:p>
          <a:p>
            <a:endParaRPr lang="sk-SK" sz="4400" b="1" dirty="0"/>
          </a:p>
          <a:p>
            <a:endParaRPr lang="sk-SK" sz="4400" b="1" dirty="0" smtClean="0"/>
          </a:p>
          <a:p>
            <a:pPr algn="r"/>
            <a:r>
              <a:rPr lang="sk-SK" sz="2800" b="1" dirty="0" smtClean="0"/>
              <a:t>Biológia- 9. </a:t>
            </a:r>
            <a:r>
              <a:rPr lang="sk-SK" sz="2800" b="1" dirty="0" err="1" smtClean="0"/>
              <a:t>osztály</a:t>
            </a:r>
            <a:endParaRPr lang="sk-SK" sz="2800" b="1" dirty="0" smtClean="0"/>
          </a:p>
          <a:p>
            <a:endParaRPr lang="sk-SK" sz="4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965" y="1738750"/>
            <a:ext cx="4564374" cy="37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7970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767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Apró</a:t>
            </a:r>
            <a:r>
              <a:rPr lang="sk-SK" b="1" dirty="0" smtClean="0"/>
              <a:t> </a:t>
            </a:r>
            <a:r>
              <a:rPr lang="sk-SK" b="1" dirty="0" err="1" smtClean="0"/>
              <a:t>nőszirom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154954" y="2427890"/>
            <a:ext cx="8825659" cy="3591910"/>
          </a:xfrm>
        </p:spPr>
        <p:txBody>
          <a:bodyPr/>
          <a:lstStyle/>
          <a:p>
            <a:r>
              <a:rPr lang="sk-SK" sz="2400" b="1" dirty="0" err="1" smtClean="0"/>
              <a:t>Márciusban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virít</a:t>
            </a:r>
            <a:endParaRPr lang="sk-SK" sz="2400" b="1" dirty="0" smtClean="0"/>
          </a:p>
          <a:p>
            <a:r>
              <a:rPr lang="sk-SK" sz="2400" b="1" dirty="0" err="1" smtClean="0"/>
              <a:t>Virága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sötétlila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vagy</a:t>
            </a:r>
            <a:r>
              <a:rPr lang="sk-SK" sz="2400" b="1" dirty="0" smtClean="0"/>
              <a:t> </a:t>
            </a:r>
          </a:p>
          <a:p>
            <a:pPr marL="0" indent="0"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</a:t>
            </a:r>
            <a:r>
              <a:rPr lang="sk-SK" sz="2400" b="1" dirty="0" err="1" smtClean="0"/>
              <a:t>halványsárga</a:t>
            </a:r>
            <a:endParaRPr lang="sk-SK" sz="2400" b="1" dirty="0" smtClean="0"/>
          </a:p>
          <a:p>
            <a:r>
              <a:rPr lang="sk-SK" sz="2400" b="1" dirty="0" err="1" smtClean="0"/>
              <a:t>Szára</a:t>
            </a:r>
            <a:r>
              <a:rPr lang="sk-SK" sz="2400" b="1" dirty="0" smtClean="0"/>
              <a:t> 5-10 cm </a:t>
            </a:r>
            <a:r>
              <a:rPr lang="sk-SK" sz="2400" b="1" dirty="0" err="1" smtClean="0"/>
              <a:t>magas</a:t>
            </a:r>
            <a:endParaRPr lang="sk-SK" sz="2400" b="1" dirty="0" smtClean="0"/>
          </a:p>
          <a:p>
            <a:endParaRPr lang="sk-SK" sz="2400" dirty="0" smtClean="0"/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55" y="1497724"/>
            <a:ext cx="4300601" cy="52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Havasi</a:t>
            </a:r>
            <a:r>
              <a:rPr lang="sk-SK" b="1" dirty="0" smtClean="0"/>
              <a:t> </a:t>
            </a:r>
            <a:r>
              <a:rPr lang="sk-SK" b="1" dirty="0" err="1" smtClean="0"/>
              <a:t>gyopár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000" b="1" dirty="0" smtClean="0"/>
              <a:t>Július és szeptember között virít</a:t>
            </a:r>
          </a:p>
          <a:p>
            <a:r>
              <a:rPr lang="hu-HU" sz="2000" b="1" dirty="0" smtClean="0"/>
              <a:t>Virág </a:t>
            </a:r>
            <a:r>
              <a:rPr lang="hu-HU" sz="2000" b="1" dirty="0"/>
              <a:t>látszatát a fehér, </a:t>
            </a:r>
            <a:r>
              <a:rPr lang="hu-HU" sz="2000" b="1" dirty="0" smtClean="0"/>
              <a:t>filcszerű</a:t>
            </a:r>
          </a:p>
          <a:p>
            <a:pPr marL="0" indent="0">
              <a:buNone/>
            </a:pPr>
            <a:r>
              <a:rPr lang="hu-HU" sz="2000" b="1" dirty="0" smtClean="0"/>
              <a:t>      </a:t>
            </a:r>
            <a:r>
              <a:rPr lang="hu-HU" sz="2000" b="1" dirty="0"/>
              <a:t>felső levelek </a:t>
            </a:r>
            <a:r>
              <a:rPr lang="hu-HU" sz="2000" b="1" dirty="0" smtClean="0"/>
              <a:t>adják </a:t>
            </a:r>
          </a:p>
          <a:p>
            <a:r>
              <a:rPr lang="hu-HU" sz="2000" b="1" dirty="0" smtClean="0"/>
              <a:t>Levele keskeny, hosszúkás, szőrös</a:t>
            </a:r>
          </a:p>
          <a:p>
            <a:r>
              <a:rPr lang="hu-HU" sz="2000" b="1" dirty="0" smtClean="0"/>
              <a:t> 5-20 centiméteres</a:t>
            </a:r>
            <a:r>
              <a:rPr lang="hu-HU" sz="2000" b="1" dirty="0"/>
              <a:t> </a:t>
            </a:r>
            <a:r>
              <a:rPr lang="hu-HU" sz="2000" b="1" dirty="0" smtClean="0"/>
              <a:t>magas, évelő</a:t>
            </a:r>
          </a:p>
          <a:p>
            <a:pPr marL="0" indent="0">
              <a:buNone/>
            </a:pPr>
            <a:r>
              <a:rPr lang="hu-HU" sz="2000" b="1" dirty="0"/>
              <a:t> </a:t>
            </a:r>
            <a:r>
              <a:rPr lang="hu-HU" sz="2000" b="1" dirty="0" smtClean="0"/>
              <a:t>      növény </a:t>
            </a:r>
          </a:p>
          <a:p>
            <a:r>
              <a:rPr lang="hu-HU" sz="2000" b="1" dirty="0" smtClean="0"/>
              <a:t>A legismertebb havasi növény</a:t>
            </a:r>
            <a:endParaRPr lang="hu-HU" sz="20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9364" y="1895066"/>
            <a:ext cx="5391807" cy="48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5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Fehér</a:t>
            </a:r>
            <a:r>
              <a:rPr lang="sk-SK" b="1" dirty="0" smtClean="0"/>
              <a:t> </a:t>
            </a:r>
            <a:r>
              <a:rPr lang="sk-SK" b="1" dirty="0" err="1" smtClean="0"/>
              <a:t>sáfrány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000" b="1" dirty="0" err="1" smtClean="0"/>
              <a:t>Március</a:t>
            </a:r>
            <a:r>
              <a:rPr lang="sk-SK" sz="2000" b="1" dirty="0" smtClean="0"/>
              <a:t> – </a:t>
            </a:r>
            <a:r>
              <a:rPr lang="sk-SK" sz="2000" b="1" dirty="0" err="1" smtClean="0"/>
              <a:t>április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környékén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virágzik</a:t>
            </a:r>
            <a:endParaRPr lang="sk-SK" sz="2000" b="1" dirty="0" smtClean="0"/>
          </a:p>
          <a:p>
            <a:r>
              <a:rPr lang="sk-SK" sz="2000" b="1" dirty="0" err="1" smtClean="0"/>
              <a:t>Virága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fehér</a:t>
            </a:r>
            <a:endParaRPr lang="sk-SK" sz="2000" b="1" dirty="0" smtClean="0"/>
          </a:p>
          <a:p>
            <a:r>
              <a:rPr lang="sk-SK" sz="2000" b="1" dirty="0" smtClean="0"/>
              <a:t>5 – 8 cm </a:t>
            </a:r>
            <a:r>
              <a:rPr lang="sk-SK" sz="2000" b="1" dirty="0" err="1" smtClean="0"/>
              <a:t>magas</a:t>
            </a:r>
            <a:r>
              <a:rPr lang="sk-SK" sz="2000" b="1" dirty="0" smtClean="0"/>
              <a:t>, </a:t>
            </a:r>
            <a:r>
              <a:rPr lang="sk-SK" sz="2000" b="1" dirty="0" err="1" smtClean="0"/>
              <a:t>hagymás</a:t>
            </a:r>
            <a:r>
              <a:rPr lang="sk-SK" sz="2000" b="1" dirty="0" smtClean="0"/>
              <a:t> </a:t>
            </a:r>
          </a:p>
          <a:p>
            <a:pPr marL="0" indent="0"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</a:t>
            </a:r>
            <a:r>
              <a:rPr lang="sk-SK" sz="2000" b="1" dirty="0" err="1" smtClean="0"/>
              <a:t>évelő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növény</a:t>
            </a:r>
            <a:endParaRPr lang="sk-SK" sz="2000" b="1" dirty="0" smtClean="0"/>
          </a:p>
          <a:p>
            <a:r>
              <a:rPr lang="sk-SK" sz="2000" b="1" dirty="0" err="1" smtClean="0"/>
              <a:t>Hegyvidéki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réteken</a:t>
            </a:r>
            <a:r>
              <a:rPr lang="sk-SK" sz="2000" b="1" dirty="0" smtClean="0"/>
              <a:t>, </a:t>
            </a:r>
          </a:p>
          <a:p>
            <a:pPr marL="0" indent="0"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</a:t>
            </a:r>
            <a:r>
              <a:rPr lang="sk-SK" sz="2000" b="1" dirty="0" err="1" smtClean="0"/>
              <a:t>meszes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talajokon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fordul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elő</a:t>
            </a:r>
            <a:endParaRPr lang="sk-SK" sz="2000" b="1" dirty="0" smtClean="0"/>
          </a:p>
          <a:p>
            <a:r>
              <a:rPr lang="sk-SK" sz="2000" b="1" dirty="0" err="1" smtClean="0"/>
              <a:t>Tőálló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szálás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levele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közepén</a:t>
            </a:r>
            <a:endParaRPr lang="sk-SK" sz="2000" b="1" dirty="0" smtClean="0"/>
          </a:p>
          <a:p>
            <a:pPr marL="0" indent="0"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  </a:t>
            </a:r>
            <a:r>
              <a:rPr lang="sk-SK" sz="2000" b="1" dirty="0" err="1" smtClean="0"/>
              <a:t>fehér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húzódik</a:t>
            </a:r>
            <a:endParaRPr lang="sk-SK" sz="2000" b="1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987" y="1797269"/>
            <a:ext cx="5847779" cy="47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6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Kakasmandikólénk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Szent</a:t>
            </a:r>
            <a:r>
              <a:rPr lang="sk-SK" b="1" dirty="0" smtClean="0"/>
              <a:t> –</a:t>
            </a:r>
            <a:r>
              <a:rPr lang="sk-SK" b="1" dirty="0" err="1" smtClean="0"/>
              <a:t>György</a:t>
            </a:r>
            <a:r>
              <a:rPr lang="sk-SK" b="1" dirty="0" smtClean="0"/>
              <a:t> </a:t>
            </a:r>
            <a:r>
              <a:rPr lang="sk-SK" b="1" dirty="0" err="1" smtClean="0"/>
              <a:t>virágaként</a:t>
            </a:r>
            <a:r>
              <a:rPr lang="sk-SK" b="1" dirty="0" smtClean="0"/>
              <a:t> </a:t>
            </a:r>
            <a:r>
              <a:rPr lang="sk-SK" b="1" dirty="0" err="1" smtClean="0"/>
              <a:t>is</a:t>
            </a:r>
            <a:r>
              <a:rPr lang="sk-SK" b="1" dirty="0" smtClean="0"/>
              <a:t> </a:t>
            </a:r>
            <a:r>
              <a:rPr lang="sk-SK" b="1" dirty="0" err="1" smtClean="0"/>
              <a:t>ismert</a:t>
            </a:r>
            <a:endParaRPr lang="sk-SK" b="1" dirty="0" smtClean="0"/>
          </a:p>
          <a:p>
            <a:r>
              <a:rPr lang="sk-SK" b="1" dirty="0" err="1" smtClean="0"/>
              <a:t>Virága</a:t>
            </a:r>
            <a:r>
              <a:rPr lang="sk-SK" b="1" dirty="0" smtClean="0"/>
              <a:t> </a:t>
            </a:r>
            <a:r>
              <a:rPr lang="sk-SK" b="1" dirty="0" err="1" smtClean="0"/>
              <a:t>bókol</a:t>
            </a:r>
            <a:r>
              <a:rPr lang="sk-SK" b="1" dirty="0" smtClean="0"/>
              <a:t>, </a:t>
            </a:r>
            <a:r>
              <a:rPr lang="sk-SK" b="1" dirty="0" err="1" smtClean="0"/>
              <a:t>bíborpiros</a:t>
            </a:r>
            <a:r>
              <a:rPr lang="sk-SK" b="1" dirty="0" smtClean="0"/>
              <a:t> </a:t>
            </a:r>
            <a:r>
              <a:rPr lang="sk-SK" b="1" dirty="0" err="1" smtClean="0"/>
              <a:t>vagy</a:t>
            </a:r>
            <a:r>
              <a:rPr lang="sk-SK" b="1" dirty="0" smtClean="0"/>
              <a:t> </a:t>
            </a:r>
            <a:r>
              <a:rPr lang="sk-SK" b="1" dirty="0" err="1" smtClean="0"/>
              <a:t>rózsaszínű</a:t>
            </a:r>
            <a:endParaRPr lang="sk-SK" b="1" dirty="0" smtClean="0"/>
          </a:p>
          <a:p>
            <a:r>
              <a:rPr lang="sk-SK" b="1" dirty="0" err="1" smtClean="0"/>
              <a:t>Virágai</a:t>
            </a:r>
            <a:r>
              <a:rPr lang="sk-SK" b="1" dirty="0" smtClean="0"/>
              <a:t> </a:t>
            </a:r>
            <a:r>
              <a:rPr lang="sk-SK" b="1" dirty="0" err="1" smtClean="0"/>
              <a:t>februártól</a:t>
            </a:r>
            <a:r>
              <a:rPr lang="sk-SK" b="1" dirty="0" smtClean="0"/>
              <a:t> </a:t>
            </a:r>
            <a:r>
              <a:rPr lang="sk-SK" b="1" dirty="0" err="1"/>
              <a:t>á</a:t>
            </a:r>
            <a:r>
              <a:rPr lang="sk-SK" b="1" dirty="0" err="1" smtClean="0"/>
              <a:t>prilisig</a:t>
            </a:r>
            <a:r>
              <a:rPr lang="sk-SK" b="1" dirty="0" smtClean="0"/>
              <a:t> </a:t>
            </a:r>
            <a:r>
              <a:rPr lang="sk-SK" b="1" dirty="0" err="1" smtClean="0"/>
              <a:t>ékesítik</a:t>
            </a:r>
            <a:r>
              <a:rPr lang="sk-SK" b="1" dirty="0" smtClean="0"/>
              <a:t> a </a:t>
            </a:r>
            <a:r>
              <a:rPr lang="sk-SK" b="1" dirty="0" err="1" smtClean="0"/>
              <a:t>tájat</a:t>
            </a:r>
            <a:endParaRPr lang="sk-SK" b="1" dirty="0"/>
          </a:p>
          <a:p>
            <a:r>
              <a:rPr lang="sk-SK" b="1" dirty="0" smtClean="0"/>
              <a:t>15 – 20 cm </a:t>
            </a:r>
            <a:r>
              <a:rPr lang="sk-SK" b="1" dirty="0" err="1" smtClean="0"/>
              <a:t>magas</a:t>
            </a:r>
            <a:r>
              <a:rPr lang="sk-SK" b="1" dirty="0" smtClean="0"/>
              <a:t>, </a:t>
            </a:r>
            <a:r>
              <a:rPr lang="sk-SK" b="1" dirty="0" err="1" smtClean="0"/>
              <a:t>évelő</a:t>
            </a:r>
            <a:r>
              <a:rPr lang="sk-SK" b="1" dirty="0" smtClean="0"/>
              <a:t> </a:t>
            </a:r>
            <a:r>
              <a:rPr lang="sk-SK" b="1" dirty="0" err="1" smtClean="0"/>
              <a:t>növény</a:t>
            </a:r>
            <a:endParaRPr lang="sk-SK" b="1" dirty="0" smtClean="0"/>
          </a:p>
          <a:p>
            <a:r>
              <a:rPr lang="sk-SK" b="1" dirty="0" err="1"/>
              <a:t>Hosszúkás</a:t>
            </a:r>
            <a:r>
              <a:rPr lang="sk-SK" b="1" dirty="0"/>
              <a:t>  - </a:t>
            </a:r>
            <a:r>
              <a:rPr lang="sk-SK" b="1" dirty="0" err="1"/>
              <a:t>lándzsás</a:t>
            </a:r>
            <a:r>
              <a:rPr lang="sk-SK" b="1" dirty="0"/>
              <a:t> </a:t>
            </a:r>
            <a:r>
              <a:rPr lang="sk-SK" b="1" dirty="0" err="1"/>
              <a:t>levelei</a:t>
            </a:r>
            <a:endParaRPr lang="sk-SK" b="1" dirty="0"/>
          </a:p>
          <a:p>
            <a:pPr marL="0" indent="0">
              <a:buNone/>
            </a:pPr>
            <a:r>
              <a:rPr lang="sk-SK" b="1" dirty="0"/>
              <a:t>     6-9cm </a:t>
            </a:r>
            <a:r>
              <a:rPr lang="sk-SK" b="1" dirty="0" err="1"/>
              <a:t>hosszúak</a:t>
            </a:r>
            <a:endParaRPr lang="sk-SK" b="1" dirty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680632"/>
            <a:ext cx="3840480" cy="50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8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Nemes</a:t>
            </a:r>
            <a:r>
              <a:rPr lang="sk-SK" b="1" dirty="0" smtClean="0"/>
              <a:t> </a:t>
            </a:r>
            <a:r>
              <a:rPr lang="sk-SK" b="1" dirty="0" err="1" smtClean="0"/>
              <a:t>májvirág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Március</a:t>
            </a:r>
            <a:r>
              <a:rPr lang="sk-SK" b="1" dirty="0" smtClean="0"/>
              <a:t> – </a:t>
            </a:r>
            <a:r>
              <a:rPr lang="sk-SK" b="1" dirty="0" err="1" smtClean="0"/>
              <a:t>április</a:t>
            </a:r>
            <a:r>
              <a:rPr lang="sk-SK" b="1" dirty="0" smtClean="0"/>
              <a:t> </a:t>
            </a:r>
            <a:r>
              <a:rPr lang="sk-SK" b="1" dirty="0" err="1" smtClean="0"/>
              <a:t>között</a:t>
            </a:r>
            <a:r>
              <a:rPr lang="sk-SK" b="1" dirty="0" smtClean="0"/>
              <a:t> </a:t>
            </a:r>
            <a:r>
              <a:rPr lang="sk-SK" b="1" dirty="0" err="1" smtClean="0"/>
              <a:t>virágzik</a:t>
            </a:r>
            <a:endParaRPr lang="sk-SK" b="1" dirty="0" smtClean="0"/>
          </a:p>
          <a:p>
            <a:r>
              <a:rPr lang="sk-SK" b="1" dirty="0" err="1" smtClean="0"/>
              <a:t>Kis</a:t>
            </a:r>
            <a:r>
              <a:rPr lang="sk-SK" b="1" dirty="0" smtClean="0"/>
              <a:t> </a:t>
            </a:r>
            <a:r>
              <a:rPr lang="sk-SK" b="1" dirty="0" err="1" smtClean="0"/>
              <a:t>termetű</a:t>
            </a:r>
            <a:r>
              <a:rPr lang="sk-SK" b="1" dirty="0" smtClean="0"/>
              <a:t> </a:t>
            </a:r>
            <a:r>
              <a:rPr lang="sk-SK" b="1" dirty="0" err="1" smtClean="0"/>
              <a:t>évelő</a:t>
            </a:r>
            <a:r>
              <a:rPr lang="sk-SK" b="1" dirty="0" smtClean="0"/>
              <a:t> </a:t>
            </a:r>
            <a:r>
              <a:rPr lang="sk-SK" b="1" dirty="0" err="1" smtClean="0"/>
              <a:t>növény</a:t>
            </a:r>
            <a:endParaRPr lang="sk-SK" b="1" dirty="0" smtClean="0"/>
          </a:p>
          <a:p>
            <a:r>
              <a:rPr lang="sk-SK" b="1" dirty="0" err="1" smtClean="0"/>
              <a:t>Virága</a:t>
            </a:r>
            <a:r>
              <a:rPr lang="sk-SK" b="1" dirty="0" smtClean="0"/>
              <a:t> </a:t>
            </a:r>
            <a:r>
              <a:rPr lang="sk-SK" b="1" dirty="0" err="1" smtClean="0"/>
              <a:t>lehet</a:t>
            </a:r>
            <a:r>
              <a:rPr lang="sk-SK" b="1" dirty="0" smtClean="0"/>
              <a:t> </a:t>
            </a:r>
            <a:r>
              <a:rPr lang="sk-SK" b="1" dirty="0" err="1" smtClean="0"/>
              <a:t>kék</a:t>
            </a:r>
            <a:r>
              <a:rPr lang="sk-SK" b="1" dirty="0" smtClean="0"/>
              <a:t>, </a:t>
            </a:r>
            <a:r>
              <a:rPr lang="sk-SK" b="1" dirty="0" err="1" smtClean="0"/>
              <a:t>rózsaszín</a:t>
            </a:r>
            <a:r>
              <a:rPr lang="sk-SK" b="1" dirty="0" smtClean="0"/>
              <a:t> </a:t>
            </a:r>
            <a:r>
              <a:rPr lang="sk-SK" b="1" dirty="0" err="1" smtClean="0"/>
              <a:t>vagy</a:t>
            </a:r>
            <a:r>
              <a:rPr lang="sk-SK" b="1" dirty="0" smtClean="0"/>
              <a:t> </a:t>
            </a:r>
            <a:r>
              <a:rPr lang="sk-SK" b="1" dirty="0" err="1" smtClean="0"/>
              <a:t>fehér</a:t>
            </a:r>
            <a:endParaRPr lang="sk-SK" b="1" dirty="0" smtClean="0"/>
          </a:p>
          <a:p>
            <a:r>
              <a:rPr lang="sk-SK" b="1" dirty="0" err="1" smtClean="0"/>
              <a:t>Gyengén</a:t>
            </a:r>
            <a:r>
              <a:rPr lang="sk-SK" b="1" dirty="0" smtClean="0"/>
              <a:t> </a:t>
            </a:r>
            <a:r>
              <a:rPr lang="sk-SK" b="1" dirty="0" err="1" smtClean="0"/>
              <a:t>mérgező</a:t>
            </a:r>
            <a:endParaRPr lang="sk-SK" b="1" dirty="0" smtClean="0"/>
          </a:p>
          <a:p>
            <a:r>
              <a:rPr lang="sk-SK" b="1" dirty="0" err="1" smtClean="0"/>
              <a:t>Nyirkos</a:t>
            </a:r>
            <a:r>
              <a:rPr lang="sk-SK" b="1" dirty="0" smtClean="0"/>
              <a:t> </a:t>
            </a:r>
            <a:r>
              <a:rPr lang="sk-SK" b="1" dirty="0" err="1" smtClean="0"/>
              <a:t>szikláus</a:t>
            </a:r>
            <a:r>
              <a:rPr lang="sk-SK" b="1" dirty="0" smtClean="0"/>
              <a:t> </a:t>
            </a:r>
            <a:r>
              <a:rPr lang="sk-SK" b="1" dirty="0" err="1" smtClean="0"/>
              <a:t>erdőkben</a:t>
            </a:r>
            <a:r>
              <a:rPr lang="sk-SK" b="1" dirty="0" smtClean="0"/>
              <a:t> </a:t>
            </a:r>
            <a:r>
              <a:rPr lang="sk-SK" b="1" dirty="0" err="1" smtClean="0"/>
              <a:t>fordul</a:t>
            </a:r>
            <a:r>
              <a:rPr lang="sk-SK" b="1" dirty="0" smtClean="0"/>
              <a:t> </a:t>
            </a:r>
            <a:r>
              <a:rPr lang="sk-SK" b="1" dirty="0" err="1" smtClean="0"/>
              <a:t>elő</a:t>
            </a:r>
            <a:endParaRPr lang="sk-SK" b="1" dirty="0" smtClean="0"/>
          </a:p>
          <a:p>
            <a:r>
              <a:rPr lang="sk-SK" b="1" dirty="0" err="1" smtClean="0"/>
              <a:t>Megtalálható</a:t>
            </a:r>
            <a:r>
              <a:rPr lang="sk-SK" b="1" dirty="0" smtClean="0"/>
              <a:t> </a:t>
            </a:r>
            <a:r>
              <a:rPr lang="sk-SK" b="1" dirty="0" err="1" smtClean="0"/>
              <a:t>Európában</a:t>
            </a:r>
            <a:r>
              <a:rPr lang="sk-SK" b="1" dirty="0" smtClean="0"/>
              <a:t>, </a:t>
            </a:r>
            <a:r>
              <a:rPr lang="sk-SK" b="1" dirty="0" err="1" smtClean="0"/>
              <a:t>Ázsiában</a:t>
            </a:r>
            <a:r>
              <a:rPr lang="sk-SK" b="1" dirty="0" smtClean="0"/>
              <a:t>,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</a:t>
            </a:r>
            <a:r>
              <a:rPr lang="sk-SK" b="1" dirty="0" err="1" smtClean="0"/>
              <a:t>Észak</a:t>
            </a:r>
            <a:r>
              <a:rPr lang="sk-SK" b="1" dirty="0" smtClean="0"/>
              <a:t> </a:t>
            </a:r>
            <a:r>
              <a:rPr lang="sk-SK" b="1" dirty="0" err="1" smtClean="0"/>
              <a:t>Amerikában</a:t>
            </a:r>
            <a:endParaRPr lang="sk-SK" b="1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86" y="1935480"/>
            <a:ext cx="5048783" cy="34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4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Kövér</a:t>
            </a:r>
            <a:r>
              <a:rPr lang="sk-SK" b="1" dirty="0" smtClean="0"/>
              <a:t> </a:t>
            </a:r>
            <a:r>
              <a:rPr lang="sk-SK" b="1" dirty="0" err="1" smtClean="0"/>
              <a:t>daravirág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Virága</a:t>
            </a:r>
            <a:r>
              <a:rPr lang="sk-SK" b="1" dirty="0" smtClean="0"/>
              <a:t> </a:t>
            </a:r>
            <a:r>
              <a:rPr lang="sk-SK" b="1" dirty="0" err="1" smtClean="0"/>
              <a:t>sárga</a:t>
            </a:r>
            <a:r>
              <a:rPr lang="sk-SK" b="1" dirty="0" smtClean="0"/>
              <a:t> </a:t>
            </a:r>
            <a:r>
              <a:rPr lang="sk-SK" b="1" dirty="0" err="1" smtClean="0"/>
              <a:t>színű</a:t>
            </a:r>
            <a:endParaRPr lang="sk-SK" b="1" dirty="0" smtClean="0"/>
          </a:p>
          <a:p>
            <a:r>
              <a:rPr lang="sk-SK" b="1" dirty="0" err="1" smtClean="0"/>
              <a:t>Levelei</a:t>
            </a:r>
            <a:r>
              <a:rPr lang="sk-SK" b="1" dirty="0" smtClean="0"/>
              <a:t> </a:t>
            </a:r>
            <a:r>
              <a:rPr lang="sk-SK" b="1" dirty="0" err="1" smtClean="0"/>
              <a:t>szürkészöldek</a:t>
            </a:r>
            <a:r>
              <a:rPr lang="sk-SK" b="1" dirty="0" smtClean="0"/>
              <a:t>, </a:t>
            </a:r>
            <a:r>
              <a:rPr lang="sk-SK" b="1" dirty="0" err="1" smtClean="0"/>
              <a:t>merevek</a:t>
            </a:r>
            <a:r>
              <a:rPr lang="sk-SK" b="1" dirty="0" smtClean="0"/>
              <a:t>,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2cm </a:t>
            </a:r>
            <a:r>
              <a:rPr lang="sk-SK" b="1" dirty="0" err="1" smtClean="0"/>
              <a:t>hosszúak</a:t>
            </a:r>
            <a:endParaRPr lang="sk-SK" b="1" dirty="0" smtClean="0"/>
          </a:p>
          <a:p>
            <a:r>
              <a:rPr lang="sk-SK" b="1" dirty="0" err="1" smtClean="0"/>
              <a:t>Márciustól</a:t>
            </a:r>
            <a:r>
              <a:rPr lang="sk-SK" b="1" dirty="0" smtClean="0"/>
              <a:t> </a:t>
            </a:r>
            <a:r>
              <a:rPr lang="sk-SK" b="1" dirty="0" err="1" smtClean="0"/>
              <a:t>májusig</a:t>
            </a:r>
            <a:r>
              <a:rPr lang="sk-SK" b="1" dirty="0" smtClean="0"/>
              <a:t> </a:t>
            </a:r>
            <a:r>
              <a:rPr lang="sk-SK" b="1" dirty="0" err="1" smtClean="0"/>
              <a:t>bontja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</a:t>
            </a:r>
            <a:r>
              <a:rPr lang="sk-SK" b="1" dirty="0" err="1" smtClean="0"/>
              <a:t>négyszirmú</a:t>
            </a:r>
            <a:r>
              <a:rPr lang="sk-SK" b="1" dirty="0"/>
              <a:t> </a:t>
            </a:r>
            <a:r>
              <a:rPr lang="sk-SK" b="1" dirty="0" err="1" smtClean="0"/>
              <a:t>virágait</a:t>
            </a:r>
            <a:endParaRPr lang="sk-SK" b="1" dirty="0" smtClean="0"/>
          </a:p>
          <a:p>
            <a:r>
              <a:rPr lang="sk-SK" b="1" dirty="0" smtClean="0"/>
              <a:t>5 – 15 cm </a:t>
            </a:r>
            <a:r>
              <a:rPr lang="sk-SK" b="1" dirty="0" err="1" smtClean="0"/>
              <a:t>mágas</a:t>
            </a:r>
            <a:r>
              <a:rPr lang="sk-SK" b="1" dirty="0" smtClean="0"/>
              <a:t>, </a:t>
            </a:r>
            <a:r>
              <a:rPr lang="sk-SK" b="1" dirty="0" err="1" smtClean="0"/>
              <a:t>örökzöld</a:t>
            </a:r>
            <a:r>
              <a:rPr lang="sk-SK" b="1" dirty="0" smtClean="0"/>
              <a:t> </a:t>
            </a:r>
            <a:r>
              <a:rPr lang="sk-SK" b="1" dirty="0" err="1" smtClean="0"/>
              <a:t>évelő</a:t>
            </a:r>
            <a:r>
              <a:rPr lang="sk-SK" b="1" dirty="0" smtClean="0"/>
              <a:t> </a:t>
            </a:r>
            <a:r>
              <a:rPr lang="sk-SK" b="1" dirty="0" err="1" smtClean="0"/>
              <a:t>növény</a:t>
            </a:r>
            <a:endParaRPr lang="sk-SK" b="1" dirty="0" smtClean="0"/>
          </a:p>
          <a:p>
            <a:r>
              <a:rPr lang="sk-SK" b="1" dirty="0" smtClean="0"/>
              <a:t>A </a:t>
            </a:r>
            <a:r>
              <a:rPr lang="sk-SK" b="1" dirty="0" err="1" smtClean="0"/>
              <a:t>Kárpátokban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Balkán –</a:t>
            </a:r>
            <a:r>
              <a:rPr lang="sk-SK" b="1" dirty="0" err="1" smtClean="0"/>
              <a:t>félszigeten</a:t>
            </a:r>
            <a:r>
              <a:rPr lang="sk-SK" b="1" dirty="0" smtClean="0"/>
              <a:t> honos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80" y="1859280"/>
            <a:ext cx="4983804" cy="44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Pirosló</a:t>
            </a:r>
            <a:r>
              <a:rPr lang="sk-SK" b="1" dirty="0" smtClean="0"/>
              <a:t> </a:t>
            </a:r>
            <a:r>
              <a:rPr lang="sk-SK" b="1" dirty="0" err="1" smtClean="0"/>
              <a:t>hunyor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Március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április</a:t>
            </a:r>
            <a:r>
              <a:rPr lang="sk-SK" b="1" dirty="0" smtClean="0"/>
              <a:t> </a:t>
            </a:r>
            <a:r>
              <a:rPr lang="sk-SK" b="1" dirty="0" err="1" smtClean="0"/>
              <a:t>között</a:t>
            </a:r>
            <a:r>
              <a:rPr lang="sk-SK" b="1" dirty="0" smtClean="0"/>
              <a:t> </a:t>
            </a:r>
            <a:r>
              <a:rPr lang="sk-SK" b="1" dirty="0" err="1" smtClean="0"/>
              <a:t>virít</a:t>
            </a:r>
            <a:r>
              <a:rPr lang="sk-SK" b="1" dirty="0" smtClean="0"/>
              <a:t> </a:t>
            </a:r>
          </a:p>
          <a:p>
            <a:r>
              <a:rPr lang="sk-SK" b="1" dirty="0" err="1" smtClean="0"/>
              <a:t>Jellegzetes</a:t>
            </a:r>
            <a:r>
              <a:rPr lang="sk-SK" b="1" dirty="0" smtClean="0"/>
              <a:t> </a:t>
            </a:r>
            <a:r>
              <a:rPr lang="sk-SK" b="1" dirty="0" err="1" smtClean="0"/>
              <a:t>zöld</a:t>
            </a:r>
            <a:r>
              <a:rPr lang="sk-SK" b="1" dirty="0" smtClean="0"/>
              <a:t> – </a:t>
            </a:r>
            <a:r>
              <a:rPr lang="sk-SK" b="1" dirty="0" err="1" smtClean="0"/>
              <a:t>lila</a:t>
            </a:r>
            <a:r>
              <a:rPr lang="sk-SK" b="1" dirty="0" smtClean="0"/>
              <a:t> </a:t>
            </a:r>
            <a:r>
              <a:rPr lang="sk-SK" b="1" dirty="0" err="1" smtClean="0"/>
              <a:t>szine</a:t>
            </a:r>
            <a:r>
              <a:rPr lang="sk-SK" b="1" dirty="0" smtClean="0"/>
              <a:t> van </a:t>
            </a:r>
          </a:p>
          <a:p>
            <a:r>
              <a:rPr lang="sk-SK" b="1" dirty="0" err="1" smtClean="0"/>
              <a:t>Virágai</a:t>
            </a:r>
            <a:r>
              <a:rPr lang="sk-SK" b="1" dirty="0" smtClean="0"/>
              <a:t> 6 – 8  cm </a:t>
            </a:r>
            <a:r>
              <a:rPr lang="sk-SK" b="1" dirty="0" err="1" smtClean="0"/>
              <a:t>ármérőjűek</a:t>
            </a:r>
            <a:endParaRPr lang="sk-SK" b="1" dirty="0" smtClean="0"/>
          </a:p>
          <a:p>
            <a:r>
              <a:rPr lang="sk-SK" b="1" dirty="0" err="1" smtClean="0"/>
              <a:t>Levelei</a:t>
            </a:r>
            <a:r>
              <a:rPr lang="sk-SK" b="1" dirty="0" smtClean="0"/>
              <a:t> </a:t>
            </a:r>
            <a:r>
              <a:rPr lang="sk-SK" b="1" dirty="0" err="1" smtClean="0"/>
              <a:t>hosszú</a:t>
            </a:r>
            <a:r>
              <a:rPr lang="sk-SK" b="1" dirty="0" smtClean="0"/>
              <a:t> </a:t>
            </a:r>
            <a:r>
              <a:rPr lang="sk-SK" b="1" dirty="0" err="1" smtClean="0"/>
              <a:t>nyelűek</a:t>
            </a:r>
            <a:r>
              <a:rPr lang="sk-SK" b="1" dirty="0" smtClean="0"/>
              <a:t>, </a:t>
            </a:r>
            <a:r>
              <a:rPr lang="sk-SK" b="1" dirty="0" err="1" smtClean="0"/>
              <a:t>lándzsásak</a:t>
            </a:r>
            <a:r>
              <a:rPr lang="sk-SK" b="1" dirty="0" smtClean="0"/>
              <a:t>,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</a:t>
            </a:r>
            <a:r>
              <a:rPr lang="sk-SK" b="1" dirty="0" err="1" smtClean="0"/>
              <a:t>szélük</a:t>
            </a:r>
            <a:r>
              <a:rPr lang="sk-SK" b="1" dirty="0" smtClean="0"/>
              <a:t> </a:t>
            </a:r>
            <a:r>
              <a:rPr lang="sk-SK" b="1" dirty="0" err="1" smtClean="0"/>
              <a:t>fűrészes</a:t>
            </a: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386" y="1950720"/>
            <a:ext cx="576161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Pusztai</a:t>
            </a:r>
            <a:r>
              <a:rPr lang="sk-SK" b="1" dirty="0" smtClean="0"/>
              <a:t> </a:t>
            </a:r>
            <a:r>
              <a:rPr lang="sk-SK" b="1" dirty="0" err="1" smtClean="0"/>
              <a:t>meténg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Márciustó</a:t>
            </a:r>
            <a:r>
              <a:rPr lang="sk-SK" dirty="0" smtClean="0"/>
              <a:t> </a:t>
            </a:r>
            <a:r>
              <a:rPr lang="sk-SK" dirty="0" err="1" smtClean="0"/>
              <a:t>májusig</a:t>
            </a:r>
            <a:r>
              <a:rPr lang="sk-SK" dirty="0" smtClean="0"/>
              <a:t> </a:t>
            </a:r>
            <a:r>
              <a:rPr lang="sk-SK" dirty="0" err="1" smtClean="0"/>
              <a:t>virít</a:t>
            </a:r>
            <a:endParaRPr lang="sk-SK" dirty="0" smtClean="0"/>
          </a:p>
          <a:p>
            <a:r>
              <a:rPr lang="sk-SK" dirty="0" err="1" smtClean="0"/>
              <a:t>Virága</a:t>
            </a:r>
            <a:r>
              <a:rPr lang="sk-SK" dirty="0" smtClean="0"/>
              <a:t> </a:t>
            </a:r>
            <a:r>
              <a:rPr lang="sk-SK" dirty="0" err="1" smtClean="0"/>
              <a:t>sötétkék</a:t>
            </a:r>
            <a:r>
              <a:rPr lang="sk-SK" dirty="0" smtClean="0"/>
              <a:t> </a:t>
            </a:r>
            <a:r>
              <a:rPr lang="sk-SK" dirty="0" err="1" smtClean="0"/>
              <a:t>olykor</a:t>
            </a:r>
            <a:r>
              <a:rPr lang="sk-SK" dirty="0" smtClean="0"/>
              <a:t> </a:t>
            </a:r>
            <a:r>
              <a:rPr lang="sk-SK" dirty="0" err="1" smtClean="0"/>
              <a:t>lilás</a:t>
            </a:r>
            <a:r>
              <a:rPr lang="sk-SK" dirty="0" smtClean="0"/>
              <a:t>, </a:t>
            </a:r>
            <a:r>
              <a:rPr lang="sk-SK" dirty="0" err="1" smtClean="0"/>
              <a:t>széle</a:t>
            </a:r>
            <a:r>
              <a:rPr lang="sk-SK" dirty="0" smtClean="0"/>
              <a:t> </a:t>
            </a:r>
            <a:r>
              <a:rPr lang="sk-SK" dirty="0" err="1" smtClean="0"/>
              <a:t>ferdén</a:t>
            </a:r>
            <a:r>
              <a:rPr lang="sk-SK" dirty="0" smtClean="0"/>
              <a:t> </a:t>
            </a:r>
            <a:r>
              <a:rPr lang="sk-SK" dirty="0" err="1" smtClean="0"/>
              <a:t>levágott</a:t>
            </a:r>
            <a:endParaRPr lang="sk-SK" dirty="0" smtClean="0"/>
          </a:p>
          <a:p>
            <a:r>
              <a:rPr lang="sk-SK" dirty="0" err="1" smtClean="0"/>
              <a:t>Levele</a:t>
            </a:r>
            <a:r>
              <a:rPr lang="sk-SK" dirty="0" smtClean="0"/>
              <a:t> </a:t>
            </a:r>
            <a:r>
              <a:rPr lang="sk-SK" dirty="0" err="1" smtClean="0"/>
              <a:t>örökzöldek</a:t>
            </a:r>
            <a:r>
              <a:rPr lang="sk-SK" dirty="0" smtClean="0"/>
              <a:t> </a:t>
            </a:r>
            <a:r>
              <a:rPr lang="sk-SK" dirty="0" err="1" smtClean="0"/>
              <a:t>keskenyek</a:t>
            </a:r>
            <a:r>
              <a:rPr lang="sk-SK" dirty="0" smtClean="0"/>
              <a:t> </a:t>
            </a:r>
            <a:r>
              <a:rPr lang="sk-SK" dirty="0" err="1" smtClean="0"/>
              <a:t>nem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Kúszó</a:t>
            </a:r>
            <a:r>
              <a:rPr lang="sk-SK" dirty="0" smtClean="0"/>
              <a:t> </a:t>
            </a:r>
            <a:r>
              <a:rPr lang="sk-SK" dirty="0" err="1" smtClean="0"/>
              <a:t>szárú</a:t>
            </a:r>
            <a:r>
              <a:rPr lang="sk-SK" dirty="0" smtClean="0"/>
              <a:t> </a:t>
            </a:r>
            <a:r>
              <a:rPr lang="sk-SK" dirty="0" err="1" smtClean="0"/>
              <a:t>évelő</a:t>
            </a:r>
            <a:r>
              <a:rPr lang="sk-SK" dirty="0" smtClean="0"/>
              <a:t> </a:t>
            </a:r>
            <a:r>
              <a:rPr lang="sk-SK" dirty="0" err="1" smtClean="0"/>
              <a:t>növény</a:t>
            </a:r>
            <a:endParaRPr lang="sk-SK" dirty="0" smtClean="0"/>
          </a:p>
          <a:p>
            <a:r>
              <a:rPr lang="sk-SK" dirty="0" err="1" smtClean="0"/>
              <a:t>Száraz</a:t>
            </a:r>
            <a:r>
              <a:rPr lang="sk-SK" dirty="0" smtClean="0"/>
              <a:t> </a:t>
            </a:r>
            <a:r>
              <a:rPr lang="sk-SK" dirty="0" err="1" smtClean="0"/>
              <a:t>gyepeken</a:t>
            </a:r>
            <a:r>
              <a:rPr lang="sk-SK" dirty="0" smtClean="0"/>
              <a:t>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erdőszéleken</a:t>
            </a:r>
            <a:r>
              <a:rPr lang="sk-SK" dirty="0" smtClean="0"/>
              <a:t> </a:t>
            </a:r>
            <a:r>
              <a:rPr lang="sk-SK" dirty="0" err="1" smtClean="0"/>
              <a:t>fordul</a:t>
            </a:r>
            <a:r>
              <a:rPr lang="sk-SK" dirty="0" smtClean="0"/>
              <a:t> </a:t>
            </a:r>
            <a:r>
              <a:rPr lang="sk-SK" dirty="0" err="1" smtClean="0"/>
              <a:t>elő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2423160"/>
            <a:ext cx="47396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2163"/>
          </a:xfrm>
        </p:spPr>
      </p:pic>
    </p:spTree>
    <p:extLst>
      <p:ext uri="{BB962C8B-B14F-4D97-AF65-F5344CB8AC3E}">
        <p14:creationId xmlns:p14="http://schemas.microsoft.com/office/powerpoint/2010/main" xmlns="" val="55707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Szártalan</a:t>
            </a:r>
            <a:r>
              <a:rPr lang="sk-SK" b="1" dirty="0" smtClean="0"/>
              <a:t> </a:t>
            </a:r>
            <a:r>
              <a:rPr lang="sk-SK" b="1" dirty="0" err="1" smtClean="0"/>
              <a:t>kankalin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Márciusban-áprilisban</a:t>
            </a:r>
            <a:r>
              <a:rPr lang="sk-SK" dirty="0" smtClean="0"/>
              <a:t> </a:t>
            </a:r>
            <a:r>
              <a:rPr lang="sk-SK" dirty="0" err="1" smtClean="0"/>
              <a:t>viruágzik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Virága</a:t>
            </a:r>
            <a:r>
              <a:rPr lang="sk-SK" dirty="0" smtClean="0"/>
              <a:t> 2,5 – 3 cm </a:t>
            </a:r>
            <a:r>
              <a:rPr lang="sk-SK" dirty="0" err="1" smtClean="0"/>
              <a:t>átmérőjű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dirty="0" err="1" smtClean="0"/>
              <a:t>krémsárga</a:t>
            </a:r>
            <a:r>
              <a:rPr lang="sk-SK" dirty="0" smtClean="0"/>
              <a:t>  </a:t>
            </a:r>
            <a:r>
              <a:rPr lang="sk-SK" dirty="0" err="1" smtClean="0"/>
              <a:t>színű</a:t>
            </a:r>
            <a:endParaRPr lang="sk-SK" dirty="0" smtClean="0"/>
          </a:p>
          <a:p>
            <a:r>
              <a:rPr lang="sk-SK" dirty="0" smtClean="0"/>
              <a:t>15 – 20 cm </a:t>
            </a:r>
            <a:r>
              <a:rPr lang="sk-SK" dirty="0" err="1" smtClean="0"/>
              <a:t>magas</a:t>
            </a:r>
            <a:r>
              <a:rPr lang="sk-SK" dirty="0" smtClean="0"/>
              <a:t> </a:t>
            </a:r>
            <a:r>
              <a:rPr lang="sk-SK" dirty="0" err="1" smtClean="0"/>
              <a:t>lágyszárú</a:t>
            </a:r>
            <a:r>
              <a:rPr lang="sk-SK" dirty="0" smtClean="0"/>
              <a:t> </a:t>
            </a:r>
            <a:r>
              <a:rPr lang="sk-SK" dirty="0" err="1" smtClean="0"/>
              <a:t>évelő</a:t>
            </a:r>
            <a:r>
              <a:rPr lang="sk-SK" dirty="0" smtClean="0"/>
              <a:t> </a:t>
            </a:r>
            <a:r>
              <a:rPr lang="sk-SK" dirty="0" err="1" smtClean="0"/>
              <a:t>növény</a:t>
            </a:r>
            <a:endParaRPr lang="sk-SK" dirty="0"/>
          </a:p>
          <a:p>
            <a:r>
              <a:rPr lang="sk-SK" dirty="0" err="1" smtClean="0"/>
              <a:t>Kertekben</a:t>
            </a:r>
            <a:r>
              <a:rPr lang="sk-SK" dirty="0" smtClean="0"/>
              <a:t> 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termeszhető</a:t>
            </a:r>
            <a:endParaRPr lang="sk-SK" dirty="0" smtClean="0"/>
          </a:p>
          <a:p>
            <a:r>
              <a:rPr lang="hu-HU" dirty="0"/>
              <a:t>Észak-Afrikában, a Kaukázusban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dirty="0"/>
              <a:t>Nyugat-Ázsiában, Európában él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1828800"/>
            <a:ext cx="42824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3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Tavaszi</a:t>
            </a:r>
            <a:r>
              <a:rPr lang="sk-SK" b="1" dirty="0" smtClean="0"/>
              <a:t> </a:t>
            </a:r>
            <a:r>
              <a:rPr lang="sk-SK" b="1" dirty="0" err="1" smtClean="0"/>
              <a:t>tőzike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Márciustól</a:t>
            </a:r>
            <a:r>
              <a:rPr lang="sk-SK" b="1" dirty="0" smtClean="0"/>
              <a:t> </a:t>
            </a:r>
            <a:r>
              <a:rPr lang="sk-SK" b="1" dirty="0" err="1" smtClean="0"/>
              <a:t>áprilisig</a:t>
            </a:r>
            <a:r>
              <a:rPr lang="sk-SK" b="1" dirty="0" smtClean="0"/>
              <a:t> </a:t>
            </a:r>
            <a:r>
              <a:rPr lang="sk-SK" b="1" dirty="0" err="1" smtClean="0"/>
              <a:t>virít</a:t>
            </a:r>
            <a:endParaRPr lang="sk-SK" b="1" dirty="0" smtClean="0"/>
          </a:p>
          <a:p>
            <a:r>
              <a:rPr lang="sk-SK" b="1" dirty="0" err="1" smtClean="0"/>
              <a:t>Apró</a:t>
            </a:r>
            <a:r>
              <a:rPr lang="sk-SK" b="1" dirty="0" smtClean="0"/>
              <a:t> </a:t>
            </a:r>
            <a:r>
              <a:rPr lang="sk-SK" b="1" dirty="0" err="1" smtClean="0"/>
              <a:t>harang</a:t>
            </a:r>
            <a:r>
              <a:rPr lang="sk-SK" b="1" dirty="0" smtClean="0"/>
              <a:t> </a:t>
            </a:r>
            <a:r>
              <a:rPr lang="sk-SK" b="1" dirty="0" err="1" smtClean="0"/>
              <a:t>alakú</a:t>
            </a:r>
            <a:r>
              <a:rPr lang="sk-SK" b="1" dirty="0" smtClean="0"/>
              <a:t> </a:t>
            </a:r>
            <a:r>
              <a:rPr lang="sk-SK" b="1" dirty="0" err="1" smtClean="0"/>
              <a:t>fehér</a:t>
            </a:r>
            <a:r>
              <a:rPr lang="sk-SK" b="1" dirty="0" smtClean="0"/>
              <a:t> </a:t>
            </a:r>
            <a:r>
              <a:rPr lang="sk-SK" b="1" dirty="0" err="1" smtClean="0"/>
              <a:t>virágai</a:t>
            </a:r>
            <a:r>
              <a:rPr lang="sk-SK" b="1" dirty="0" smtClean="0"/>
              <a:t> </a:t>
            </a:r>
            <a:r>
              <a:rPr lang="sk-SK" b="1" dirty="0" err="1" smtClean="0"/>
              <a:t>vannak</a:t>
            </a:r>
            <a:endParaRPr lang="sk-SK" b="1" dirty="0" smtClean="0"/>
          </a:p>
          <a:p>
            <a:r>
              <a:rPr lang="sk-SK" b="1" dirty="0" smtClean="0"/>
              <a:t>15 – 30 cm </a:t>
            </a:r>
            <a:r>
              <a:rPr lang="sk-SK" b="1" dirty="0" err="1" smtClean="0"/>
              <a:t>magas</a:t>
            </a:r>
            <a:r>
              <a:rPr lang="sk-SK" b="1" dirty="0" smtClean="0"/>
              <a:t> </a:t>
            </a:r>
          </a:p>
          <a:p>
            <a:r>
              <a:rPr lang="sk-SK" b="1" dirty="0" err="1" smtClean="0"/>
              <a:t>Levelei</a:t>
            </a:r>
            <a:r>
              <a:rPr lang="sk-SK" b="1" dirty="0" smtClean="0"/>
              <a:t> </a:t>
            </a:r>
            <a:r>
              <a:rPr lang="sk-SK" b="1" dirty="0" err="1" smtClean="0"/>
              <a:t>tőállásúak</a:t>
            </a:r>
            <a:r>
              <a:rPr lang="sk-SK" b="1" dirty="0" smtClean="0"/>
              <a:t>, 1 cm </a:t>
            </a:r>
            <a:r>
              <a:rPr lang="sk-SK" b="1" dirty="0" err="1" smtClean="0"/>
              <a:t>szélesek</a:t>
            </a:r>
            <a:endParaRPr lang="sk-SK" b="1" dirty="0" smtClean="0"/>
          </a:p>
          <a:p>
            <a:r>
              <a:rPr lang="sk-SK" b="1" dirty="0" err="1" smtClean="0"/>
              <a:t>Egy</a:t>
            </a:r>
            <a:r>
              <a:rPr lang="sk-SK" b="1" dirty="0" smtClean="0"/>
              <a:t> </a:t>
            </a:r>
            <a:r>
              <a:rPr lang="sk-SK" b="1" dirty="0" err="1" smtClean="0"/>
              <a:t>száron</a:t>
            </a:r>
            <a:r>
              <a:rPr lang="sk-SK" b="1" dirty="0" smtClean="0"/>
              <a:t> 1 – 2 </a:t>
            </a:r>
            <a:r>
              <a:rPr lang="sk-SK" b="1" dirty="0" err="1" smtClean="0"/>
              <a:t>bókoló</a:t>
            </a:r>
            <a:r>
              <a:rPr lang="sk-SK" b="1" dirty="0" smtClean="0"/>
              <a:t> </a:t>
            </a:r>
            <a:r>
              <a:rPr lang="sk-SK" b="1" dirty="0" err="1" smtClean="0"/>
              <a:t>virág</a:t>
            </a:r>
            <a:r>
              <a:rPr lang="sk-SK" b="1" dirty="0" smtClean="0"/>
              <a:t> </a:t>
            </a:r>
            <a:r>
              <a:rPr lang="sk-SK" b="1" dirty="0" err="1" smtClean="0"/>
              <a:t>fejlődik</a:t>
            </a:r>
            <a:endParaRPr lang="sk-SK" b="1" dirty="0" smtClean="0"/>
          </a:p>
          <a:p>
            <a:r>
              <a:rPr lang="sk-SK" b="1" dirty="0" err="1" smtClean="0"/>
              <a:t>Európában</a:t>
            </a:r>
            <a:r>
              <a:rPr lang="sk-SK" b="1" dirty="0" smtClean="0"/>
              <a:t> </a:t>
            </a:r>
            <a:r>
              <a:rPr lang="sk-SK" b="1" dirty="0" err="1" smtClean="0"/>
              <a:t>őshonos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12" y="1680632"/>
            <a:ext cx="4455488" cy="47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9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Téltemető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Február </a:t>
            </a:r>
            <a:r>
              <a:rPr lang="sk-SK" b="1" dirty="0" err="1" smtClean="0"/>
              <a:t>végén</a:t>
            </a:r>
            <a:r>
              <a:rPr lang="sk-SK" b="1" dirty="0" smtClean="0"/>
              <a:t> </a:t>
            </a:r>
            <a:r>
              <a:rPr lang="sk-SK" b="1" dirty="0" err="1" smtClean="0"/>
              <a:t>sárga</a:t>
            </a:r>
            <a:r>
              <a:rPr lang="sk-SK" b="1" dirty="0" smtClean="0"/>
              <a:t> </a:t>
            </a:r>
            <a:r>
              <a:rPr lang="sk-SK" b="1" dirty="0" err="1" smtClean="0"/>
              <a:t>virággal</a:t>
            </a:r>
            <a:r>
              <a:rPr lang="sk-SK" b="1" dirty="0" smtClean="0"/>
              <a:t> </a:t>
            </a:r>
            <a:r>
              <a:rPr lang="sk-SK" b="1" dirty="0" err="1" smtClean="0"/>
              <a:t>köszönti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a </a:t>
            </a:r>
            <a:r>
              <a:rPr lang="sk-SK" b="1" dirty="0" err="1" smtClean="0"/>
              <a:t>tavaszt</a:t>
            </a:r>
            <a:endParaRPr lang="sk-SK" b="1" dirty="0" smtClean="0"/>
          </a:p>
          <a:p>
            <a:r>
              <a:rPr lang="sk-SK" b="1" dirty="0" err="1" smtClean="0"/>
              <a:t>Virága</a:t>
            </a:r>
            <a:r>
              <a:rPr lang="sk-SK" b="1" dirty="0" smtClean="0"/>
              <a:t> </a:t>
            </a:r>
            <a:r>
              <a:rPr lang="sk-SK" b="1" dirty="0" err="1" smtClean="0"/>
              <a:t>sárga</a:t>
            </a:r>
            <a:r>
              <a:rPr lang="sk-SK" b="1" dirty="0" smtClean="0"/>
              <a:t> 3 – 4 cm </a:t>
            </a:r>
            <a:r>
              <a:rPr lang="sk-SK" b="1" dirty="0" err="1" smtClean="0"/>
              <a:t>átmérőjű</a:t>
            </a:r>
            <a:endParaRPr lang="sk-SK" b="1" dirty="0" smtClean="0"/>
          </a:p>
          <a:p>
            <a:r>
              <a:rPr lang="sk-SK" b="1" dirty="0" smtClean="0"/>
              <a:t>8 – 18 cm </a:t>
            </a:r>
            <a:r>
              <a:rPr lang="sk-SK" b="1" dirty="0" err="1" smtClean="0"/>
              <a:t>magas</a:t>
            </a:r>
            <a:r>
              <a:rPr lang="sk-SK" b="1" dirty="0" smtClean="0"/>
              <a:t> </a:t>
            </a:r>
            <a:r>
              <a:rPr lang="sk-SK" b="1" dirty="0" err="1" smtClean="0"/>
              <a:t>felálló</a:t>
            </a:r>
            <a:r>
              <a:rPr lang="sk-SK" b="1" dirty="0" smtClean="0"/>
              <a:t> </a:t>
            </a:r>
            <a:r>
              <a:rPr lang="sk-SK" b="1" dirty="0" err="1" smtClean="0"/>
              <a:t>levelei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</a:t>
            </a:r>
            <a:r>
              <a:rPr lang="sk-SK" b="1" dirty="0" err="1" smtClean="0"/>
              <a:t>vannak</a:t>
            </a:r>
            <a:endParaRPr lang="sk-SK" b="1" dirty="0" smtClean="0"/>
          </a:p>
          <a:p>
            <a:r>
              <a:rPr lang="sk-SK" b="1" dirty="0" err="1" smtClean="0"/>
              <a:t>Gumós</a:t>
            </a:r>
            <a:r>
              <a:rPr lang="sk-SK" b="1" dirty="0" smtClean="0"/>
              <a:t> </a:t>
            </a:r>
            <a:r>
              <a:rPr lang="sk-SK" b="1" dirty="0" err="1" smtClean="0"/>
              <a:t>növény</a:t>
            </a:r>
            <a:endParaRPr lang="sk-SK" b="1" dirty="0" smtClean="0"/>
          </a:p>
          <a:p>
            <a:r>
              <a:rPr lang="sk-SK" b="1" dirty="0" err="1" smtClean="0"/>
              <a:t>Tölgyes</a:t>
            </a:r>
            <a:r>
              <a:rPr lang="sk-SK" b="1" dirty="0" smtClean="0"/>
              <a:t> </a:t>
            </a:r>
            <a:r>
              <a:rPr lang="sk-SK" b="1" dirty="0" err="1" smtClean="0"/>
              <a:t>erdőkben</a:t>
            </a:r>
            <a:r>
              <a:rPr lang="sk-SK" b="1" dirty="0" smtClean="0"/>
              <a:t> </a:t>
            </a:r>
            <a:r>
              <a:rPr lang="sk-SK" b="1" dirty="0" err="1" smtClean="0"/>
              <a:t>fordul</a:t>
            </a:r>
            <a:r>
              <a:rPr lang="sk-SK" b="1" dirty="0" smtClean="0"/>
              <a:t> </a:t>
            </a:r>
            <a:r>
              <a:rPr lang="sk-SK" b="1" dirty="0" err="1" smtClean="0"/>
              <a:t>elő</a:t>
            </a:r>
            <a:endParaRPr lang="sk-SK" b="1" dirty="0" smtClean="0"/>
          </a:p>
          <a:p>
            <a:r>
              <a:rPr lang="sk-SK" b="1" dirty="0" err="1" smtClean="0"/>
              <a:t>Európában</a:t>
            </a:r>
            <a:r>
              <a:rPr lang="sk-SK" b="1" dirty="0" smtClean="0"/>
              <a:t> </a:t>
            </a:r>
            <a:r>
              <a:rPr lang="sk-SK" b="1" dirty="0" err="1" smtClean="0"/>
              <a:t>őshonos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24" y="1950720"/>
            <a:ext cx="603864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8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450760"/>
            <a:ext cx="4971246" cy="64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54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4400" b="1" dirty="0" smtClean="0"/>
          </a:p>
          <a:p>
            <a:pPr marL="0" indent="0" algn="ctr">
              <a:buNone/>
            </a:pPr>
            <a:r>
              <a:rPr lang="sk-SK" sz="4400" b="1" dirty="0" err="1" smtClean="0"/>
              <a:t>Köszönöm</a:t>
            </a:r>
            <a:r>
              <a:rPr lang="sk-SK" sz="4400" b="1" dirty="0" smtClean="0"/>
              <a:t> a </a:t>
            </a:r>
            <a:r>
              <a:rPr lang="sk-SK" sz="4400" b="1" dirty="0" err="1" smtClean="0"/>
              <a:t>figyelmet</a:t>
            </a:r>
            <a:r>
              <a:rPr lang="sk-SK" sz="4400" b="1" dirty="0" smtClean="0"/>
              <a:t>!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5218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Hazánkban</a:t>
            </a:r>
            <a:r>
              <a:rPr lang="sk-SK" dirty="0" smtClean="0"/>
              <a:t> </a:t>
            </a:r>
            <a:r>
              <a:rPr lang="sk-SK" dirty="0" err="1" smtClean="0"/>
              <a:t>mintegy</a:t>
            </a:r>
            <a:r>
              <a:rPr lang="sk-SK" dirty="0" smtClean="0"/>
              <a:t> </a:t>
            </a:r>
            <a:r>
              <a:rPr lang="sk-SK" dirty="0" err="1" smtClean="0"/>
              <a:t>háromezer</a:t>
            </a:r>
            <a:r>
              <a:rPr lang="sk-SK" dirty="0" smtClean="0"/>
              <a:t> </a:t>
            </a:r>
            <a:r>
              <a:rPr lang="sk-SK" dirty="0" err="1" smtClean="0"/>
              <a:t>növényfaj</a:t>
            </a:r>
            <a:r>
              <a:rPr lang="sk-SK" dirty="0" smtClean="0"/>
              <a:t> </a:t>
            </a:r>
            <a:r>
              <a:rPr lang="sk-SK" dirty="0" err="1" smtClean="0"/>
              <a:t>található</a:t>
            </a:r>
            <a:r>
              <a:rPr lang="sk-SK" dirty="0" smtClean="0"/>
              <a:t>, </a:t>
            </a:r>
            <a:r>
              <a:rPr lang="sk-SK" dirty="0" err="1" smtClean="0"/>
              <a:t>amelyeknek</a:t>
            </a:r>
            <a:r>
              <a:rPr lang="sk-SK" dirty="0" smtClean="0"/>
              <a:t> </a:t>
            </a:r>
            <a:r>
              <a:rPr lang="sk-SK" dirty="0" err="1" smtClean="0"/>
              <a:t>megközelítőleg</a:t>
            </a:r>
            <a:r>
              <a:rPr lang="sk-SK" dirty="0" smtClean="0"/>
              <a:t>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 smtClean="0"/>
              <a:t>egyharmada</a:t>
            </a:r>
            <a:r>
              <a:rPr lang="sk-SK" dirty="0" smtClean="0"/>
              <a:t> a </a:t>
            </a:r>
            <a:r>
              <a:rPr lang="sk-SK" dirty="0" err="1" smtClean="0"/>
              <a:t>fokozottan</a:t>
            </a:r>
            <a:r>
              <a:rPr lang="sk-SK" dirty="0" smtClean="0"/>
              <a:t> </a:t>
            </a:r>
            <a:r>
              <a:rPr lang="sk-SK" dirty="0" err="1" smtClean="0"/>
              <a:t>védett</a:t>
            </a:r>
            <a:r>
              <a:rPr lang="sk-SK" dirty="0" smtClean="0"/>
              <a:t> </a:t>
            </a:r>
            <a:r>
              <a:rPr lang="sk-SK" dirty="0" err="1" smtClean="0"/>
              <a:t>fajhoz</a:t>
            </a:r>
            <a:r>
              <a:rPr lang="sk-SK" dirty="0" smtClean="0"/>
              <a:t> </a:t>
            </a:r>
            <a:r>
              <a:rPr lang="sk-SK" dirty="0" err="1" smtClean="0"/>
              <a:t>tartozik</a:t>
            </a:r>
            <a:r>
              <a:rPr lang="sk-SK" dirty="0" smtClean="0"/>
              <a:t>. </a:t>
            </a:r>
          </a:p>
          <a:p>
            <a:r>
              <a:rPr lang="sk-SK" dirty="0" smtClean="0"/>
              <a:t>A </a:t>
            </a:r>
            <a:r>
              <a:rPr lang="sk-SK" dirty="0" err="1" smtClean="0"/>
              <a:t>védett</a:t>
            </a:r>
            <a:r>
              <a:rPr lang="sk-SK" dirty="0" smtClean="0"/>
              <a:t> </a:t>
            </a:r>
            <a:r>
              <a:rPr lang="sk-SK" dirty="0" err="1" smtClean="0"/>
              <a:t>virágok</a:t>
            </a:r>
            <a:r>
              <a:rPr lang="sk-SK" dirty="0" smtClean="0"/>
              <a:t> </a:t>
            </a:r>
            <a:r>
              <a:rPr lang="sk-SK" dirty="0" err="1" smtClean="0"/>
              <a:t>leszedése</a:t>
            </a:r>
            <a:r>
              <a:rPr lang="sk-SK" dirty="0" smtClean="0"/>
              <a:t> </a:t>
            </a:r>
            <a:r>
              <a:rPr lang="sk-SK" dirty="0" err="1" smtClean="0"/>
              <a:t>miatt</a:t>
            </a:r>
            <a:r>
              <a:rPr lang="sk-SK" dirty="0" smtClean="0"/>
              <a:t> </a:t>
            </a:r>
            <a:r>
              <a:rPr lang="sk-SK" dirty="0" err="1" smtClean="0"/>
              <a:t>nemcsak</a:t>
            </a:r>
            <a:r>
              <a:rPr lang="sk-SK" dirty="0" smtClean="0"/>
              <a:t> </a:t>
            </a:r>
            <a:r>
              <a:rPr lang="sk-SK" dirty="0" err="1" smtClean="0"/>
              <a:t>büntetést</a:t>
            </a:r>
            <a:r>
              <a:rPr lang="sk-SK" dirty="0" smtClean="0"/>
              <a:t> </a:t>
            </a:r>
            <a:r>
              <a:rPr lang="sk-SK" dirty="0" err="1" smtClean="0"/>
              <a:t>kapsz</a:t>
            </a:r>
            <a:r>
              <a:rPr lang="sk-SK" dirty="0" smtClean="0"/>
              <a:t>, de </a:t>
            </a:r>
            <a:r>
              <a:rPr lang="sk-SK" dirty="0" err="1" smtClean="0"/>
              <a:t>nagy</a:t>
            </a:r>
            <a:r>
              <a:rPr lang="sk-SK" dirty="0" smtClean="0"/>
              <a:t> </a:t>
            </a:r>
            <a:r>
              <a:rPr lang="sk-SK" dirty="0" err="1" smtClean="0"/>
              <a:t>kárt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okozol</a:t>
            </a:r>
            <a:r>
              <a:rPr lang="sk-SK" dirty="0"/>
              <a:t> </a:t>
            </a:r>
            <a:r>
              <a:rPr lang="sk-SK" dirty="0" smtClean="0"/>
              <a:t>a </a:t>
            </a:r>
            <a:r>
              <a:rPr lang="sk-SK" dirty="0" err="1" smtClean="0"/>
              <a:t>természetben</a:t>
            </a:r>
            <a:r>
              <a:rPr lang="sk-SK" dirty="0" smtClean="0"/>
              <a:t>. </a:t>
            </a:r>
          </a:p>
          <a:p>
            <a:r>
              <a:rPr lang="sk-SK" dirty="0" smtClean="0"/>
              <a:t>Ha </a:t>
            </a:r>
            <a:r>
              <a:rPr lang="sk-SK" dirty="0" err="1" smtClean="0"/>
              <a:t>csábít</a:t>
            </a:r>
            <a:r>
              <a:rPr lang="sk-SK" dirty="0" smtClean="0"/>
              <a:t> a </a:t>
            </a:r>
            <a:r>
              <a:rPr lang="sk-SK" dirty="0" err="1" smtClean="0"/>
              <a:t>tavaszi</a:t>
            </a:r>
            <a:r>
              <a:rPr lang="sk-SK" dirty="0" smtClean="0"/>
              <a:t> </a:t>
            </a:r>
            <a:r>
              <a:rPr lang="sk-SK" dirty="0" err="1" smtClean="0"/>
              <a:t>virágszedés</a:t>
            </a:r>
            <a:r>
              <a:rPr lang="sk-SK" dirty="0" smtClean="0"/>
              <a:t>, </a:t>
            </a:r>
            <a:r>
              <a:rPr lang="sk-SK" dirty="0" err="1" smtClean="0"/>
              <a:t>alaposan</a:t>
            </a:r>
            <a:r>
              <a:rPr lang="sk-SK" dirty="0" smtClean="0"/>
              <a:t> </a:t>
            </a:r>
            <a:r>
              <a:rPr lang="sk-SK" dirty="0" err="1" smtClean="0"/>
              <a:t>nézd</a:t>
            </a:r>
            <a:r>
              <a:rPr lang="sk-SK" dirty="0" smtClean="0"/>
              <a:t> </a:t>
            </a:r>
            <a:r>
              <a:rPr lang="sk-SK" dirty="0" err="1" smtClean="0"/>
              <a:t>meg</a:t>
            </a:r>
            <a:r>
              <a:rPr lang="sk-SK" dirty="0" smtClean="0"/>
              <a:t> </a:t>
            </a:r>
            <a:r>
              <a:rPr lang="sk-SK" dirty="0" err="1" smtClean="0"/>
              <a:t>milyen</a:t>
            </a:r>
            <a:r>
              <a:rPr lang="sk-SK" dirty="0" smtClean="0"/>
              <a:t> </a:t>
            </a:r>
            <a:r>
              <a:rPr lang="sk-SK" dirty="0" err="1" smtClean="0"/>
              <a:t>virágot</a:t>
            </a:r>
            <a:r>
              <a:rPr lang="sk-SK" dirty="0" smtClean="0"/>
              <a:t> </a:t>
            </a:r>
            <a:r>
              <a:rPr lang="sk-SK" dirty="0" err="1" smtClean="0"/>
              <a:t>viszel</a:t>
            </a:r>
            <a:r>
              <a:rPr lang="sk-SK" dirty="0" smtClean="0"/>
              <a:t> </a:t>
            </a:r>
            <a:r>
              <a:rPr lang="sk-SK" dirty="0" err="1" smtClean="0"/>
              <a:t>haza</a:t>
            </a:r>
            <a:r>
              <a:rPr lang="sk-SK" dirty="0" smtClean="0"/>
              <a:t>!</a:t>
            </a:r>
          </a:p>
          <a:p>
            <a:r>
              <a:rPr lang="sk-SK" dirty="0" smtClean="0"/>
              <a:t>A </a:t>
            </a:r>
            <a:r>
              <a:rPr lang="sk-SK" dirty="0" err="1" smtClean="0"/>
              <a:t>következő</a:t>
            </a:r>
            <a:r>
              <a:rPr lang="sk-SK" dirty="0" smtClean="0"/>
              <a:t> </a:t>
            </a:r>
            <a:r>
              <a:rPr lang="sk-SK" dirty="0" err="1" smtClean="0"/>
              <a:t>virágokat</a:t>
            </a:r>
            <a:r>
              <a:rPr lang="sk-SK" dirty="0" smtClean="0"/>
              <a:t> </a:t>
            </a:r>
            <a:r>
              <a:rPr lang="sk-SK" dirty="0" err="1" smtClean="0"/>
              <a:t>csak</a:t>
            </a:r>
            <a:r>
              <a:rPr lang="sk-SK" dirty="0" smtClean="0"/>
              <a:t> </a:t>
            </a:r>
            <a:r>
              <a:rPr lang="sk-SK" dirty="0" err="1" smtClean="0"/>
              <a:t>távolról</a:t>
            </a:r>
            <a:r>
              <a:rPr lang="sk-SK" dirty="0" smtClean="0"/>
              <a:t> </a:t>
            </a:r>
            <a:r>
              <a:rPr lang="sk-SK" dirty="0" err="1" smtClean="0"/>
              <a:t>csodáld</a:t>
            </a:r>
            <a:r>
              <a:rPr lang="sk-SK" dirty="0" smtClean="0"/>
              <a:t> </a:t>
            </a:r>
            <a:r>
              <a:rPr lang="sk-SK" dirty="0" err="1" smtClean="0"/>
              <a:t>vagy</a:t>
            </a:r>
            <a:r>
              <a:rPr lang="sk-SK" dirty="0" smtClean="0"/>
              <a:t> </a:t>
            </a:r>
            <a:r>
              <a:rPr lang="sk-SK" dirty="0" err="1" smtClean="0"/>
              <a:t>fotózd</a:t>
            </a:r>
            <a:r>
              <a:rPr lang="sk-SK" dirty="0" smtClean="0"/>
              <a:t>!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278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3374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8848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6789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0464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900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8565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</TotalTime>
  <Words>412</Words>
  <Application>Microsoft Office PowerPoint</Application>
  <PresentationFormat>Vlastná</PresentationFormat>
  <Paragraphs>97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Ión − zasadacia miestnosť</vt:lpstr>
      <vt:lpstr>Špeciálna základná škola s VJM,  Hviezdoslavova 24, Rimavská Sobota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Apró nőszirom </vt:lpstr>
      <vt:lpstr>Havasi gyopár</vt:lpstr>
      <vt:lpstr>Fehér sáfrány</vt:lpstr>
      <vt:lpstr>Kakasmandikólénk</vt:lpstr>
      <vt:lpstr>Nemes májvirág</vt:lpstr>
      <vt:lpstr>Kövér daravirág</vt:lpstr>
      <vt:lpstr>Pirosló hunyor</vt:lpstr>
      <vt:lpstr>Pusztai meténg</vt:lpstr>
      <vt:lpstr>Szártalan kankalin</vt:lpstr>
      <vt:lpstr>Tavaszi tőzike</vt:lpstr>
      <vt:lpstr>Téltemető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23</cp:revision>
  <dcterms:created xsi:type="dcterms:W3CDTF">2020-06-10T08:49:38Z</dcterms:created>
  <dcterms:modified xsi:type="dcterms:W3CDTF">2020-06-11T11:04:20Z</dcterms:modified>
</cp:coreProperties>
</file>