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2800" b="1" dirty="0" err="1" smtClean="0"/>
              <a:t>Magyar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Tannyelvű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Speciális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Alapiskola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Rimaszombat</a:t>
            </a:r>
            <a:r>
              <a:rPr lang="sk-SK" sz="4000" b="1" dirty="0" smtClean="0"/>
              <a:t/>
            </a:r>
            <a:br>
              <a:rPr lang="sk-SK" sz="4000" b="1" dirty="0" smtClean="0"/>
            </a:br>
            <a:r>
              <a:rPr lang="sk-SK" sz="2400" b="1" dirty="0" err="1" smtClean="0"/>
              <a:t>Tantárgy</a:t>
            </a:r>
            <a:r>
              <a:rPr lang="sk-SK" sz="2400" b="1" dirty="0" smtClean="0"/>
              <a:t>: Matematika</a:t>
            </a:r>
            <a:endParaRPr lang="sk-SK" sz="2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 err="1" smtClean="0"/>
              <a:t>Osztály</a:t>
            </a:r>
            <a:r>
              <a:rPr lang="sk-SK" sz="2400" b="1" dirty="0" smtClean="0"/>
              <a:t>: </a:t>
            </a:r>
            <a:r>
              <a:rPr lang="sk-SK" sz="2400" b="1" dirty="0" err="1" smtClean="0"/>
              <a:t>nyolcadik</a:t>
            </a:r>
            <a:endParaRPr lang="sk-SK" sz="2400" b="1" dirty="0" smtClean="0"/>
          </a:p>
          <a:p>
            <a:r>
              <a:rPr lang="sk-SK" sz="2400" b="1" dirty="0" err="1" smtClean="0"/>
              <a:t>Tananyag</a:t>
            </a:r>
            <a:r>
              <a:rPr lang="sk-SK" sz="2400" b="1" dirty="0" smtClean="0"/>
              <a:t>: A </a:t>
            </a:r>
            <a:r>
              <a:rPr lang="sk-SK" sz="2400" b="1" dirty="0" err="1" smtClean="0"/>
              <a:t>tizedes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törtek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összeadása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71974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Írd</a:t>
            </a:r>
            <a:r>
              <a:rPr lang="sk-SK" b="1" dirty="0" smtClean="0"/>
              <a:t> a </a:t>
            </a:r>
            <a:r>
              <a:rPr lang="sk-SK" b="1" dirty="0" err="1" smtClean="0"/>
              <a:t>tizedes</a:t>
            </a:r>
            <a:r>
              <a:rPr lang="sk-SK" b="1" dirty="0" smtClean="0"/>
              <a:t> </a:t>
            </a:r>
            <a:r>
              <a:rPr lang="sk-SK" b="1" dirty="0" err="1" smtClean="0"/>
              <a:t>törteket</a:t>
            </a:r>
            <a:r>
              <a:rPr lang="sk-SK" b="1" dirty="0" smtClean="0"/>
              <a:t> </a:t>
            </a:r>
            <a:r>
              <a:rPr lang="sk-SK" b="1" dirty="0" err="1" smtClean="0"/>
              <a:t>egymás</a:t>
            </a:r>
            <a:r>
              <a:rPr lang="sk-SK" b="1" dirty="0" smtClean="0"/>
              <a:t> </a:t>
            </a:r>
            <a:r>
              <a:rPr lang="sk-SK" b="1" dirty="0" err="1" smtClean="0"/>
              <a:t>alá</a:t>
            </a:r>
            <a:r>
              <a:rPr lang="sk-SK" b="1" dirty="0" smtClean="0"/>
              <a:t>, </a:t>
            </a:r>
            <a:r>
              <a:rPr lang="sk-SK" b="1" dirty="0" err="1" smtClean="0"/>
              <a:t>majd</a:t>
            </a:r>
            <a:r>
              <a:rPr lang="sk-SK" b="1" dirty="0" smtClean="0"/>
              <a:t> </a:t>
            </a:r>
            <a:r>
              <a:rPr lang="sk-SK" b="1" dirty="0" err="1" smtClean="0"/>
              <a:t>add</a:t>
            </a:r>
            <a:r>
              <a:rPr lang="sk-SK" b="1" dirty="0" smtClean="0"/>
              <a:t> </a:t>
            </a:r>
            <a:r>
              <a:rPr lang="sk-SK" b="1" dirty="0" err="1" smtClean="0"/>
              <a:t>össze</a:t>
            </a:r>
            <a:r>
              <a:rPr lang="sk-SK" b="1" dirty="0" smtClean="0"/>
              <a:t> </a:t>
            </a:r>
            <a:r>
              <a:rPr lang="sk-SK" b="1" dirty="0" err="1" smtClean="0"/>
              <a:t>őket</a:t>
            </a:r>
            <a:r>
              <a:rPr lang="sk-SK" b="1" dirty="0" smtClean="0"/>
              <a:t> </a:t>
            </a:r>
            <a:r>
              <a:rPr lang="sk-SK" b="1" dirty="0" err="1" smtClean="0"/>
              <a:t>írásban</a:t>
            </a:r>
            <a:r>
              <a:rPr lang="sk-SK" b="1" dirty="0" smtClean="0"/>
              <a:t>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4,7+5,2=           6,25+1,62=            3,709+1,280=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8,4+1,1=            5,43+1,21=            2,738+5,161=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4,2+1,3=            2,72+1,16=            4,339+2,340=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b="1" dirty="0" smtClean="0"/>
              <a:t>8,6+1,2=            4,74+2,02=           8,398+1,501=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72024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Add</a:t>
            </a:r>
            <a:r>
              <a:rPr lang="sk-SK" b="1" dirty="0" smtClean="0"/>
              <a:t> </a:t>
            </a:r>
            <a:r>
              <a:rPr lang="sk-SK" b="1" dirty="0" err="1" smtClean="0"/>
              <a:t>össze</a:t>
            </a:r>
            <a:r>
              <a:rPr lang="sk-SK" b="1" dirty="0" smtClean="0"/>
              <a:t>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12,7      21,1      15,4       32,56        444,37       327,22       4,123       13,107</a:t>
            </a:r>
          </a:p>
          <a:p>
            <a:pPr marL="0" indent="0">
              <a:buNone/>
            </a:pPr>
            <a:r>
              <a:rPr lang="sk-SK" b="1" u="sng" dirty="0" smtClean="0"/>
              <a:t>31,2</a:t>
            </a:r>
            <a:r>
              <a:rPr lang="sk-SK" b="1" dirty="0" smtClean="0"/>
              <a:t>      </a:t>
            </a:r>
            <a:r>
              <a:rPr lang="sk-SK" b="1" u="sng" dirty="0" smtClean="0"/>
              <a:t>42,5</a:t>
            </a:r>
            <a:r>
              <a:rPr lang="sk-SK" b="1" dirty="0" smtClean="0"/>
              <a:t>      </a:t>
            </a:r>
            <a:r>
              <a:rPr lang="sk-SK" b="1" u="sng" dirty="0" smtClean="0"/>
              <a:t>61,5</a:t>
            </a:r>
            <a:r>
              <a:rPr lang="sk-SK" b="1" dirty="0" smtClean="0"/>
              <a:t>       </a:t>
            </a:r>
            <a:r>
              <a:rPr lang="sk-SK" b="1" u="sng" dirty="0" smtClean="0"/>
              <a:t>26,22 </a:t>
            </a:r>
            <a:r>
              <a:rPr lang="sk-SK" b="1" dirty="0" smtClean="0"/>
              <a:t>       </a:t>
            </a:r>
            <a:r>
              <a:rPr lang="sk-SK" b="1" u="sng" dirty="0" smtClean="0"/>
              <a:t>122,12</a:t>
            </a:r>
            <a:r>
              <a:rPr lang="sk-SK" b="1" dirty="0" smtClean="0"/>
              <a:t>       </a:t>
            </a:r>
            <a:r>
              <a:rPr lang="sk-SK" b="1" u="sng" dirty="0" smtClean="0"/>
              <a:t>101,65 </a:t>
            </a:r>
            <a:r>
              <a:rPr lang="sk-SK" b="1" dirty="0" smtClean="0"/>
              <a:t>       </a:t>
            </a:r>
            <a:r>
              <a:rPr lang="sk-SK" b="1" u="sng" dirty="0" smtClean="0"/>
              <a:t>5,202</a:t>
            </a:r>
            <a:r>
              <a:rPr lang="sk-SK" b="1" dirty="0" smtClean="0"/>
              <a:t>       </a:t>
            </a:r>
            <a:r>
              <a:rPr lang="sk-SK" b="1" u="sng" dirty="0" smtClean="0"/>
              <a:t>50,141</a:t>
            </a:r>
          </a:p>
          <a:p>
            <a:pPr marL="0" indent="0">
              <a:buNone/>
            </a:pPr>
            <a:endParaRPr lang="sk-SK" b="1" u="sng" dirty="0"/>
          </a:p>
          <a:p>
            <a:pPr marL="0" indent="0">
              <a:buNone/>
            </a:pPr>
            <a:r>
              <a:rPr lang="sk-SK" b="1" dirty="0" smtClean="0"/>
              <a:t>10,6     1,52      3,272      1,9      2,734       13,27       2,7       13,62       14,283</a:t>
            </a:r>
          </a:p>
          <a:p>
            <a:pPr marL="0" indent="0">
              <a:buNone/>
            </a:pPr>
            <a:r>
              <a:rPr lang="sk-SK" b="1" u="sng" dirty="0"/>
              <a:t> </a:t>
            </a:r>
            <a:r>
              <a:rPr lang="sk-SK" b="1" u="sng" dirty="0" smtClean="0"/>
              <a:t>0,4</a:t>
            </a:r>
            <a:r>
              <a:rPr lang="sk-SK" b="1" dirty="0" smtClean="0"/>
              <a:t>     </a:t>
            </a:r>
            <a:r>
              <a:rPr lang="sk-SK" b="1" u="sng" dirty="0" smtClean="0"/>
              <a:t>2,48</a:t>
            </a:r>
            <a:r>
              <a:rPr lang="sk-SK" b="1" dirty="0" smtClean="0"/>
              <a:t>      </a:t>
            </a:r>
            <a:r>
              <a:rPr lang="sk-SK" b="1" u="sng" dirty="0" smtClean="0"/>
              <a:t>1,728</a:t>
            </a:r>
            <a:r>
              <a:rPr lang="sk-SK" b="1" dirty="0" smtClean="0"/>
              <a:t>      </a:t>
            </a:r>
            <a:r>
              <a:rPr lang="sk-SK" b="1" u="sng" dirty="0" smtClean="0"/>
              <a:t>4,1</a:t>
            </a:r>
            <a:r>
              <a:rPr lang="sk-SK" b="1" dirty="0" smtClean="0"/>
              <a:t>       </a:t>
            </a:r>
            <a:r>
              <a:rPr lang="sk-SK" b="1" u="sng" dirty="0" smtClean="0"/>
              <a:t>0,166</a:t>
            </a:r>
            <a:r>
              <a:rPr lang="sk-SK" b="1" dirty="0" smtClean="0"/>
              <a:t>        </a:t>
            </a:r>
            <a:r>
              <a:rPr lang="sk-SK" b="1" u="sng" dirty="0" smtClean="0"/>
              <a:t>1,73</a:t>
            </a:r>
            <a:r>
              <a:rPr lang="sk-SK" b="1" dirty="0" smtClean="0"/>
              <a:t>        </a:t>
            </a:r>
            <a:r>
              <a:rPr lang="sk-SK" b="1" u="sng" dirty="0" smtClean="0"/>
              <a:t>8,3</a:t>
            </a:r>
            <a:r>
              <a:rPr lang="sk-SK" b="1" dirty="0" smtClean="0"/>
              <a:t>        </a:t>
            </a:r>
            <a:r>
              <a:rPr lang="sk-SK" b="1" u="sng" dirty="0" smtClean="0"/>
              <a:t>2,38</a:t>
            </a:r>
            <a:r>
              <a:rPr lang="sk-SK" b="1" dirty="0" smtClean="0"/>
              <a:t>         </a:t>
            </a:r>
            <a:r>
              <a:rPr lang="sk-SK" b="1" u="sng" dirty="0" smtClean="0"/>
              <a:t>2,714</a:t>
            </a:r>
            <a:endParaRPr lang="sk-SK" b="1" u="sng" dirty="0"/>
          </a:p>
        </p:txBody>
      </p:sp>
    </p:spTree>
    <p:extLst>
      <p:ext uri="{BB962C8B-B14F-4D97-AF65-F5344CB8AC3E}">
        <p14:creationId xmlns:p14="http://schemas.microsoft.com/office/powerpoint/2010/main" xmlns="" val="419051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Oldd</a:t>
            </a:r>
            <a:r>
              <a:rPr lang="sk-SK" b="1" dirty="0" smtClean="0"/>
              <a:t> </a:t>
            </a:r>
            <a:r>
              <a:rPr lang="sk-SK" b="1" dirty="0" err="1" smtClean="0"/>
              <a:t>meg</a:t>
            </a:r>
            <a:r>
              <a:rPr lang="sk-SK" b="1" dirty="0" smtClean="0"/>
              <a:t> a </a:t>
            </a:r>
            <a:r>
              <a:rPr lang="sk-SK" b="1" dirty="0" err="1" smtClean="0"/>
              <a:t>következő</a:t>
            </a:r>
            <a:r>
              <a:rPr lang="sk-SK" b="1" dirty="0" smtClean="0"/>
              <a:t> </a:t>
            </a:r>
            <a:r>
              <a:rPr lang="sk-SK" b="1" dirty="0" err="1" smtClean="0"/>
              <a:t>szöveges</a:t>
            </a:r>
            <a:r>
              <a:rPr lang="sk-SK" b="1" dirty="0" smtClean="0"/>
              <a:t> </a:t>
            </a:r>
            <a:r>
              <a:rPr lang="sk-SK" b="1" dirty="0" err="1" smtClean="0"/>
              <a:t>feladatot</a:t>
            </a:r>
            <a:r>
              <a:rPr lang="sk-SK" b="1" dirty="0" smtClean="0"/>
              <a:t>!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 smtClean="0"/>
              <a:t>A </a:t>
            </a:r>
            <a:r>
              <a:rPr lang="sk-SK" b="1" dirty="0" err="1" smtClean="0"/>
              <a:t>nadrágra</a:t>
            </a:r>
            <a:r>
              <a:rPr lang="sk-SK" b="1" dirty="0" smtClean="0"/>
              <a:t> 1,10 m </a:t>
            </a:r>
            <a:r>
              <a:rPr lang="sk-SK" b="1" dirty="0" err="1" smtClean="0"/>
              <a:t>szövetet</a:t>
            </a:r>
            <a:r>
              <a:rPr lang="sk-SK" b="1" dirty="0" smtClean="0"/>
              <a:t>, a </a:t>
            </a:r>
            <a:r>
              <a:rPr lang="sk-SK" b="1" dirty="0" err="1" smtClean="0"/>
              <a:t>zakóra</a:t>
            </a:r>
            <a:r>
              <a:rPr lang="sk-SK" b="1" dirty="0" smtClean="0"/>
              <a:t> </a:t>
            </a:r>
            <a:r>
              <a:rPr lang="sk-SK" b="1" dirty="0" err="1" smtClean="0"/>
              <a:t>pedig</a:t>
            </a:r>
            <a:r>
              <a:rPr lang="sk-SK" b="1" dirty="0" smtClean="0"/>
              <a:t> 2,40 m </a:t>
            </a:r>
            <a:r>
              <a:rPr lang="sk-SK" b="1" dirty="0" err="1" smtClean="0"/>
              <a:t>szövetet</a:t>
            </a:r>
            <a:r>
              <a:rPr lang="sk-SK" b="1" dirty="0" smtClean="0"/>
              <a:t> </a:t>
            </a:r>
            <a:r>
              <a:rPr lang="sk-SK" b="1" dirty="0" err="1" smtClean="0"/>
              <a:t>vásároltatok</a:t>
            </a:r>
            <a:r>
              <a:rPr lang="sk-SK" b="1" dirty="0" smtClean="0"/>
              <a:t>. </a:t>
            </a:r>
            <a:r>
              <a:rPr lang="sk-SK" b="1" dirty="0" err="1" smtClean="0"/>
              <a:t>Hány</a:t>
            </a:r>
            <a:r>
              <a:rPr lang="sk-SK" b="1" dirty="0" smtClean="0"/>
              <a:t> </a:t>
            </a:r>
            <a:r>
              <a:rPr lang="sk-SK" b="1" dirty="0" err="1" smtClean="0"/>
              <a:t>méter</a:t>
            </a:r>
            <a:r>
              <a:rPr lang="sk-SK" b="1" dirty="0" smtClean="0"/>
              <a:t> </a:t>
            </a:r>
            <a:r>
              <a:rPr lang="sk-SK" b="1" dirty="0" err="1" smtClean="0"/>
              <a:t>szövetet</a:t>
            </a:r>
            <a:r>
              <a:rPr lang="sk-SK" b="1" dirty="0" smtClean="0"/>
              <a:t> </a:t>
            </a:r>
            <a:r>
              <a:rPr lang="sk-SK" b="1" dirty="0" err="1" smtClean="0"/>
              <a:t>vettetek</a:t>
            </a:r>
            <a:r>
              <a:rPr lang="sk-SK" b="1" dirty="0" smtClean="0"/>
              <a:t> </a:t>
            </a:r>
            <a:r>
              <a:rPr lang="sk-SK" b="1" dirty="0" err="1" smtClean="0"/>
              <a:t>az</a:t>
            </a:r>
            <a:r>
              <a:rPr lang="sk-SK" b="1" dirty="0" smtClean="0"/>
              <a:t> </a:t>
            </a:r>
            <a:r>
              <a:rPr lang="sk-SK" b="1" dirty="0" err="1" smtClean="0"/>
              <a:t>egész</a:t>
            </a:r>
            <a:r>
              <a:rPr lang="sk-SK" b="1" dirty="0" smtClean="0"/>
              <a:t> </a:t>
            </a:r>
            <a:r>
              <a:rPr lang="sk-SK" b="1" dirty="0" err="1" smtClean="0"/>
              <a:t>nadrágkosztümre</a:t>
            </a:r>
            <a:r>
              <a:rPr lang="sk-SK" b="1" dirty="0" smtClean="0"/>
              <a:t>?</a:t>
            </a:r>
            <a:endParaRPr lang="sk-SK" b="1" dirty="0"/>
          </a:p>
          <a:p>
            <a:pPr marL="0" indent="0">
              <a:buNone/>
            </a:pPr>
            <a:r>
              <a:rPr lang="sk-SK" dirty="0" err="1" smtClean="0"/>
              <a:t>Nadrág</a:t>
            </a:r>
            <a:r>
              <a:rPr lang="sk-SK" dirty="0" smtClean="0"/>
              <a:t>...................................................1,10 m</a:t>
            </a:r>
          </a:p>
          <a:p>
            <a:pPr marL="0" indent="0">
              <a:buNone/>
            </a:pPr>
            <a:r>
              <a:rPr lang="sk-SK" dirty="0" err="1" smtClean="0"/>
              <a:t>Zakó</a:t>
            </a:r>
            <a:r>
              <a:rPr lang="sk-SK" dirty="0" smtClean="0"/>
              <a:t>.......................................................2,40 m</a:t>
            </a:r>
          </a:p>
          <a:p>
            <a:pPr marL="0" indent="0">
              <a:buNone/>
            </a:pPr>
            <a:r>
              <a:rPr lang="sk-SK" dirty="0" err="1" smtClean="0"/>
              <a:t>Összesen</a:t>
            </a:r>
            <a:r>
              <a:rPr lang="sk-SK" dirty="0" smtClean="0"/>
              <a:t>.................................................?</a:t>
            </a:r>
          </a:p>
          <a:p>
            <a:pPr marL="0" indent="0">
              <a:buNone/>
            </a:pPr>
            <a:r>
              <a:rPr lang="sk-SK" dirty="0" smtClean="0"/>
              <a:t>SZÁMÍTÁS:....................................................................................................................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sk-SK" dirty="0" smtClean="0"/>
              <a:t>FELELET:.......................................................................................................................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699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/>
              <a:t>Az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ebéd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elkészítéséhez</a:t>
            </a:r>
            <a:r>
              <a:rPr lang="sk-SK" sz="3200" b="1" dirty="0" smtClean="0"/>
              <a:t> 10 </a:t>
            </a:r>
            <a:r>
              <a:rPr lang="sk-SK" sz="3200" b="1" dirty="0" err="1" smtClean="0"/>
              <a:t>euród</a:t>
            </a:r>
            <a:r>
              <a:rPr lang="sk-SK" sz="3200" b="1" dirty="0" smtClean="0"/>
              <a:t> van a </a:t>
            </a:r>
            <a:r>
              <a:rPr lang="sk-SK" sz="3200" b="1" dirty="0" err="1" smtClean="0"/>
              <a:t>nyersanyagokra</a:t>
            </a:r>
            <a:r>
              <a:rPr lang="sk-SK" sz="3200" b="1" dirty="0" smtClean="0"/>
              <a:t>.    Mi </a:t>
            </a:r>
            <a:r>
              <a:rPr lang="sk-SK" sz="3200" b="1" dirty="0" err="1" smtClean="0"/>
              <a:t>mindent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vehetsz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meg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az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alábbi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nyersanyagokból</a:t>
            </a:r>
            <a:r>
              <a:rPr lang="sk-SK" sz="3200" b="1" dirty="0" smtClean="0"/>
              <a:t>?</a:t>
            </a:r>
            <a:endParaRPr lang="sk-SK" sz="32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1" r="27709"/>
          <a:stretch/>
        </p:blipFill>
        <p:spPr>
          <a:xfrm>
            <a:off x="9076084" y="2166569"/>
            <a:ext cx="2553538" cy="42116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14" y="2760969"/>
            <a:ext cx="3372175" cy="3372175"/>
          </a:xfrm>
          <a:prstGeom prst="rect">
            <a:avLst/>
          </a:prstGeom>
        </p:spPr>
      </p:pic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9870" y="2124797"/>
            <a:ext cx="2190750" cy="20859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0" y="4333977"/>
            <a:ext cx="2193154" cy="18641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267" y="2124797"/>
            <a:ext cx="2552700" cy="17907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4555" y="3915497"/>
            <a:ext cx="2468764" cy="22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886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149</Words>
  <Application>Microsoft Office PowerPoint</Application>
  <PresentationFormat>Vlastná</PresentationFormat>
  <Paragraphs>22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Organický motív</vt:lpstr>
      <vt:lpstr>Magyar Tannyelvű Speciális Alapiskola Rimaszombat Tantárgy: Matematika</vt:lpstr>
      <vt:lpstr>Írd a tizedes törteket egymás alá, majd add össze őket írásban!</vt:lpstr>
      <vt:lpstr>Add össze!</vt:lpstr>
      <vt:lpstr>Oldd meg a következő szöveges feladatot!</vt:lpstr>
      <vt:lpstr>Az ebéd elkészítéséhez 10 euród van a nyersanyagokra.    Mi mindent vehetsz meg az alábbi nyersanyagokból?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Tantárgy: Matematika</dc:title>
  <dc:creator>Admin</dc:creator>
  <cp:lastModifiedBy>pc</cp:lastModifiedBy>
  <cp:revision>13</cp:revision>
  <dcterms:created xsi:type="dcterms:W3CDTF">2020-06-02T07:19:45Z</dcterms:created>
  <dcterms:modified xsi:type="dcterms:W3CDTF">2020-06-02T10:26:27Z</dcterms:modified>
</cp:coreProperties>
</file>