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811369"/>
            <a:ext cx="7766936" cy="3239467"/>
          </a:xfrm>
        </p:spPr>
        <p:txBody>
          <a:bodyPr/>
          <a:lstStyle/>
          <a:p>
            <a:r>
              <a:rPr lang="sk-SK" sz="3200" dirty="0" err="1" smtClean="0"/>
              <a:t>Magyar</a:t>
            </a:r>
            <a:r>
              <a:rPr lang="sk-SK" sz="3200" dirty="0" smtClean="0"/>
              <a:t> </a:t>
            </a:r>
            <a:r>
              <a:rPr lang="sk-SK" sz="3200" dirty="0" err="1" smtClean="0"/>
              <a:t>Tannyelvű</a:t>
            </a:r>
            <a:r>
              <a:rPr lang="sk-SK" sz="3200" dirty="0" smtClean="0"/>
              <a:t> </a:t>
            </a:r>
            <a:r>
              <a:rPr lang="sk-SK" sz="3200" dirty="0" err="1" smtClean="0"/>
              <a:t>Speciális</a:t>
            </a:r>
            <a:r>
              <a:rPr lang="sk-SK" sz="3200" dirty="0" smtClean="0"/>
              <a:t> </a:t>
            </a:r>
            <a:r>
              <a:rPr lang="sk-SK" sz="3200" dirty="0" err="1" smtClean="0"/>
              <a:t>Alapiskola</a:t>
            </a:r>
            <a:r>
              <a:rPr lang="sk-SK" sz="3200" dirty="0" smtClean="0"/>
              <a:t> </a:t>
            </a:r>
            <a:r>
              <a:rPr lang="sk-SK" sz="3200" dirty="0" err="1" smtClean="0"/>
              <a:t>Rimaszombat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err="1" smtClean="0"/>
              <a:t>Tantárgy</a:t>
            </a:r>
            <a:r>
              <a:rPr lang="sk-SK" sz="3200" dirty="0" smtClean="0"/>
              <a:t>: Matematika</a:t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err="1" smtClean="0"/>
              <a:t>Évfolyam</a:t>
            </a:r>
            <a:r>
              <a:rPr lang="sk-SK" sz="3200" dirty="0" smtClean="0"/>
              <a:t>: </a:t>
            </a:r>
            <a:r>
              <a:rPr lang="sk-SK" sz="3200" dirty="0" err="1" smtClean="0"/>
              <a:t>tizedik</a:t>
            </a:r>
            <a:r>
              <a:rPr lang="sk-SK" sz="3200" dirty="0" smtClean="0"/>
              <a:t> /B </a:t>
            </a:r>
            <a:r>
              <a:rPr lang="sk-SK" sz="3200" dirty="0" err="1" smtClean="0"/>
              <a:t>variáns</a:t>
            </a:r>
            <a:r>
              <a:rPr lang="sk-SK" sz="3200" dirty="0" smtClean="0"/>
              <a:t>/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600" b="1" dirty="0" err="1" smtClean="0">
                <a:solidFill>
                  <a:schemeClr val="tx1"/>
                </a:solidFill>
              </a:rPr>
              <a:t>Tananyag</a:t>
            </a:r>
            <a:r>
              <a:rPr lang="sk-SK" sz="3600" b="1" dirty="0" smtClean="0">
                <a:solidFill>
                  <a:schemeClr val="tx1"/>
                </a:solidFill>
              </a:rPr>
              <a:t>: </a:t>
            </a:r>
            <a:r>
              <a:rPr lang="sk-SK" sz="3600" b="1" dirty="0" err="1" smtClean="0">
                <a:solidFill>
                  <a:schemeClr val="tx1"/>
                </a:solidFill>
              </a:rPr>
              <a:t>Összeadás</a:t>
            </a:r>
            <a:r>
              <a:rPr lang="sk-SK" sz="3600" b="1" dirty="0" smtClean="0">
                <a:solidFill>
                  <a:schemeClr val="tx1"/>
                </a:solidFill>
              </a:rPr>
              <a:t>, </a:t>
            </a:r>
            <a:r>
              <a:rPr lang="sk-SK" sz="3600" b="1" dirty="0" err="1" smtClean="0">
                <a:solidFill>
                  <a:schemeClr val="tx1"/>
                </a:solidFill>
              </a:rPr>
              <a:t>kivonás</a:t>
            </a:r>
            <a:r>
              <a:rPr lang="sk-SK" sz="3600" b="1" dirty="0" smtClean="0">
                <a:solidFill>
                  <a:schemeClr val="tx1"/>
                </a:solidFill>
              </a:rPr>
              <a:t> </a:t>
            </a:r>
            <a:r>
              <a:rPr lang="sk-SK" sz="3600" b="1" dirty="0" err="1" smtClean="0">
                <a:solidFill>
                  <a:schemeClr val="tx1"/>
                </a:solidFill>
              </a:rPr>
              <a:t>gyakorlása</a:t>
            </a:r>
            <a:r>
              <a:rPr lang="sk-SK" sz="3600" b="1" dirty="0" smtClean="0">
                <a:solidFill>
                  <a:schemeClr val="tx1"/>
                </a:solidFill>
              </a:rPr>
              <a:t>  euro </a:t>
            </a:r>
            <a:r>
              <a:rPr lang="sk-SK" sz="3600" b="1" dirty="0" err="1" smtClean="0">
                <a:solidFill>
                  <a:schemeClr val="tx1"/>
                </a:solidFill>
              </a:rPr>
              <a:t>bankjegyekkel</a:t>
            </a:r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4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5. </a:t>
            </a:r>
            <a:r>
              <a:rPr lang="sk-SK" dirty="0" err="1" smtClean="0"/>
              <a:t>Párosítsd</a:t>
            </a:r>
            <a:r>
              <a:rPr lang="sk-SK" dirty="0" smtClean="0"/>
              <a:t> a </a:t>
            </a:r>
            <a:r>
              <a:rPr lang="sk-SK" dirty="0" err="1" smtClean="0"/>
              <a:t>bankjegyeket</a:t>
            </a:r>
            <a:r>
              <a:rPr lang="sk-SK" dirty="0" smtClean="0"/>
              <a:t>, </a:t>
            </a:r>
            <a:r>
              <a:rPr lang="sk-SK" dirty="0" err="1" smtClean="0"/>
              <a:t>majd</a:t>
            </a:r>
            <a:r>
              <a:rPr lang="sk-SK" dirty="0" smtClean="0"/>
              <a:t> a </a:t>
            </a:r>
            <a:r>
              <a:rPr lang="sk-SK" dirty="0" err="1" smtClean="0"/>
              <a:t>nagyobból</a:t>
            </a:r>
            <a:r>
              <a:rPr lang="sk-SK" dirty="0" smtClean="0"/>
              <a:t> </a:t>
            </a:r>
            <a:r>
              <a:rPr lang="sk-SK" dirty="0" err="1" smtClean="0"/>
              <a:t>vondd</a:t>
            </a:r>
            <a:r>
              <a:rPr lang="sk-SK" dirty="0" smtClean="0"/>
              <a:t> </a:t>
            </a:r>
            <a:r>
              <a:rPr lang="sk-SK" dirty="0" err="1" smtClean="0"/>
              <a:t>ki</a:t>
            </a:r>
            <a:r>
              <a:rPr lang="sk-SK" dirty="0" smtClean="0"/>
              <a:t> a </a:t>
            </a:r>
            <a:r>
              <a:rPr lang="sk-SK" dirty="0" err="1" smtClean="0"/>
              <a:t>kisebbet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3810000" cy="20383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708" y="1930400"/>
            <a:ext cx="3810000" cy="21240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4322762"/>
            <a:ext cx="3810000" cy="19335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708" y="4322762"/>
            <a:ext cx="3810000" cy="19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6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 </a:t>
            </a:r>
            <a:r>
              <a:rPr lang="sk-SK" dirty="0" err="1" smtClean="0"/>
              <a:t>következő</a:t>
            </a:r>
            <a:r>
              <a:rPr lang="sk-SK" dirty="0" smtClean="0"/>
              <a:t> </a:t>
            </a:r>
            <a:r>
              <a:rPr lang="sk-SK" dirty="0" err="1" smtClean="0"/>
              <a:t>feladatokat</a:t>
            </a:r>
            <a:r>
              <a:rPr lang="sk-SK" dirty="0" smtClean="0"/>
              <a:t> </a:t>
            </a:r>
            <a:r>
              <a:rPr lang="sk-SK" dirty="0" err="1" smtClean="0"/>
              <a:t>írd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a </a:t>
            </a:r>
            <a:r>
              <a:rPr lang="sk-SK" dirty="0" err="1" smtClean="0"/>
              <a:t>füzetedbe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3200" dirty="0" err="1" smtClean="0">
                <a:solidFill>
                  <a:schemeClr val="tx1"/>
                </a:solidFill>
              </a:rPr>
              <a:t>Figyelmesen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nézd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végig</a:t>
            </a:r>
            <a:r>
              <a:rPr lang="sk-SK" sz="3200" dirty="0" smtClean="0">
                <a:solidFill>
                  <a:schemeClr val="tx1"/>
                </a:solidFill>
              </a:rPr>
              <a:t> a </a:t>
            </a:r>
            <a:r>
              <a:rPr lang="sk-SK" sz="3200" dirty="0" err="1" smtClean="0">
                <a:solidFill>
                  <a:schemeClr val="tx1"/>
                </a:solidFill>
              </a:rPr>
              <a:t>bankjegyeket</a:t>
            </a:r>
            <a:r>
              <a:rPr lang="sk-SK" sz="3200" dirty="0" smtClean="0">
                <a:solidFill>
                  <a:schemeClr val="tx1"/>
                </a:solidFill>
              </a:rPr>
              <a:t>, </a:t>
            </a:r>
            <a:r>
              <a:rPr lang="sk-SK" sz="3200" dirty="0" err="1" smtClean="0">
                <a:solidFill>
                  <a:schemeClr val="tx1"/>
                </a:solidFill>
              </a:rPr>
              <a:t>majd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végezd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el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az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összeadást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és</a:t>
            </a:r>
            <a:r>
              <a:rPr lang="sk-SK" sz="3200" dirty="0" smtClean="0">
                <a:solidFill>
                  <a:schemeClr val="tx1"/>
                </a:solidFill>
              </a:rPr>
              <a:t> a </a:t>
            </a:r>
            <a:r>
              <a:rPr lang="sk-SK" sz="3200" dirty="0" err="1" smtClean="0">
                <a:solidFill>
                  <a:schemeClr val="tx1"/>
                </a:solidFill>
              </a:rPr>
              <a:t>kivonást</a:t>
            </a:r>
            <a:r>
              <a:rPr lang="sk-SK" sz="3200" dirty="0" smtClean="0">
                <a:solidFill>
                  <a:schemeClr val="tx1"/>
                </a:solidFill>
              </a:rPr>
              <a:t>!</a:t>
            </a:r>
          </a:p>
          <a:p>
            <a:pPr marL="0" indent="0" algn="just">
              <a:buNone/>
            </a:pPr>
            <a:endParaRPr lang="sk-SK" sz="3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sz="3200" dirty="0">
                <a:solidFill>
                  <a:schemeClr val="tx1"/>
                </a:solidFill>
              </a:rPr>
              <a:t>A </a:t>
            </a:r>
            <a:r>
              <a:rPr lang="sk-SK" sz="3200" dirty="0" err="1">
                <a:solidFill>
                  <a:schemeClr val="tx1"/>
                </a:solidFill>
              </a:rPr>
              <a:t>bankjegyek</a:t>
            </a:r>
            <a:r>
              <a:rPr lang="sk-SK" sz="3200" dirty="0">
                <a:solidFill>
                  <a:schemeClr val="tx1"/>
                </a:solidFill>
              </a:rPr>
              <a:t> </a:t>
            </a:r>
            <a:r>
              <a:rPr lang="sk-SK" sz="3200" dirty="0" err="1">
                <a:solidFill>
                  <a:schemeClr val="tx1"/>
                </a:solidFill>
              </a:rPr>
              <a:t>nagyságát</a:t>
            </a:r>
            <a:r>
              <a:rPr lang="sk-SK" sz="3200" dirty="0">
                <a:solidFill>
                  <a:schemeClr val="tx1"/>
                </a:solidFill>
              </a:rPr>
              <a:t> </a:t>
            </a:r>
            <a:r>
              <a:rPr lang="sk-SK" sz="3200" dirty="0" err="1">
                <a:solidFill>
                  <a:schemeClr val="tx1"/>
                </a:solidFill>
              </a:rPr>
              <a:t>számmal</a:t>
            </a:r>
            <a:r>
              <a:rPr lang="sk-SK" sz="3200" dirty="0">
                <a:solidFill>
                  <a:schemeClr val="tx1"/>
                </a:solidFill>
              </a:rPr>
              <a:t> </a:t>
            </a:r>
            <a:r>
              <a:rPr lang="sk-SK" sz="3200" dirty="0" err="1">
                <a:solidFill>
                  <a:schemeClr val="tx1"/>
                </a:solidFill>
              </a:rPr>
              <a:t>fejezd</a:t>
            </a:r>
            <a:r>
              <a:rPr lang="sk-SK" sz="3200" dirty="0">
                <a:solidFill>
                  <a:schemeClr val="tx1"/>
                </a:solidFill>
              </a:rPr>
              <a:t> </a:t>
            </a:r>
            <a:r>
              <a:rPr lang="sk-SK" sz="3200" dirty="0" err="1">
                <a:solidFill>
                  <a:schemeClr val="tx1"/>
                </a:solidFill>
              </a:rPr>
              <a:t>ki</a:t>
            </a:r>
            <a:r>
              <a:rPr lang="sk-SK" sz="3200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sk-SK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8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1. </a:t>
            </a:r>
            <a:r>
              <a:rPr lang="sk-SK" dirty="0" err="1" smtClean="0"/>
              <a:t>Fejezd</a:t>
            </a:r>
            <a:r>
              <a:rPr lang="sk-SK" dirty="0" smtClean="0"/>
              <a:t> </a:t>
            </a:r>
            <a:r>
              <a:rPr lang="sk-SK" dirty="0" err="1" smtClean="0"/>
              <a:t>ki</a:t>
            </a:r>
            <a:r>
              <a:rPr lang="sk-SK" dirty="0" smtClean="0"/>
              <a:t> </a:t>
            </a:r>
            <a:r>
              <a:rPr lang="sk-SK" dirty="0" err="1" smtClean="0"/>
              <a:t>számmal</a:t>
            </a:r>
            <a:r>
              <a:rPr lang="sk-SK" dirty="0" smtClean="0"/>
              <a:t> </a:t>
            </a:r>
            <a:r>
              <a:rPr lang="sk-SK" dirty="0" err="1" smtClean="0"/>
              <a:t>és</a:t>
            </a:r>
            <a:r>
              <a:rPr lang="sk-SK" dirty="0" smtClean="0"/>
              <a:t> </a:t>
            </a:r>
            <a:r>
              <a:rPr lang="sk-SK" dirty="0" err="1" smtClean="0"/>
              <a:t>szóval</a:t>
            </a:r>
            <a:r>
              <a:rPr lang="sk-SK" dirty="0" smtClean="0"/>
              <a:t>                a </a:t>
            </a:r>
            <a:r>
              <a:rPr lang="sk-SK" dirty="0" err="1" smtClean="0"/>
              <a:t>bankjegyek</a:t>
            </a:r>
            <a:r>
              <a:rPr lang="sk-SK" dirty="0" smtClean="0"/>
              <a:t> </a:t>
            </a:r>
            <a:r>
              <a:rPr lang="sk-SK" dirty="0" err="1" smtClean="0"/>
              <a:t>mennyiségét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611" y="2331076"/>
            <a:ext cx="3434344" cy="177727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50" y="2331076"/>
            <a:ext cx="3439710" cy="180584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11" y="4662151"/>
            <a:ext cx="3365798" cy="181753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850" y="4662151"/>
            <a:ext cx="3439710" cy="184610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782" y="2331076"/>
            <a:ext cx="3317973" cy="184977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782" y="4733142"/>
            <a:ext cx="3317973" cy="17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8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955"/>
          </a:xfrm>
        </p:spPr>
        <p:txBody>
          <a:bodyPr/>
          <a:lstStyle/>
          <a:p>
            <a:pPr algn="ctr"/>
            <a:r>
              <a:rPr lang="sk-SK" dirty="0" smtClean="0"/>
              <a:t>2. </a:t>
            </a:r>
            <a:r>
              <a:rPr lang="sk-SK" dirty="0" err="1" smtClean="0"/>
              <a:t>Végezd</a:t>
            </a:r>
            <a:r>
              <a:rPr lang="sk-SK" dirty="0" smtClean="0"/>
              <a:t> </a:t>
            </a:r>
            <a:r>
              <a:rPr lang="sk-SK" dirty="0" err="1" smtClean="0"/>
              <a:t>el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összeadást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19705"/>
            <a:ext cx="3810000" cy="20383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21" y="1572092"/>
            <a:ext cx="3810000" cy="193357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557216" y="1791470"/>
            <a:ext cx="708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/>
              <a:t>+</a:t>
            </a:r>
            <a:endParaRPr lang="sk-SK" sz="96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963942"/>
            <a:ext cx="3810000" cy="21240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002" y="3918813"/>
            <a:ext cx="3810000" cy="2124075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4569142" y="4196020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/>
              <a:t>+</a:t>
            </a:r>
          </a:p>
        </p:txBody>
      </p:sp>
      <p:sp>
        <p:nvSpPr>
          <p:cNvPr id="10" name="Obdĺžnik 9"/>
          <p:cNvSpPr/>
          <p:nvPr/>
        </p:nvSpPr>
        <p:spPr>
          <a:xfrm>
            <a:off x="9561716" y="1791995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  <p:sp>
        <p:nvSpPr>
          <p:cNvPr id="11" name="Obdĺžnik 10"/>
          <p:cNvSpPr/>
          <p:nvPr/>
        </p:nvSpPr>
        <p:spPr>
          <a:xfrm>
            <a:off x="9561716" y="4241149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xmlns="" val="42042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69" y="284812"/>
            <a:ext cx="3810000" cy="20383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50" y="2551628"/>
            <a:ext cx="3810000" cy="21240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69" y="4757268"/>
            <a:ext cx="3810000" cy="20383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50" y="284812"/>
            <a:ext cx="3810000" cy="20383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69" y="2478177"/>
            <a:ext cx="3810000" cy="21240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50" y="4757267"/>
            <a:ext cx="3810000" cy="208597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424971" y="519157"/>
            <a:ext cx="830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/>
              <a:t>+</a:t>
            </a:r>
            <a:endParaRPr lang="sk-SK" sz="9600" dirty="0"/>
          </a:p>
        </p:txBody>
      </p:sp>
      <p:sp>
        <p:nvSpPr>
          <p:cNvPr id="10" name="Obdĺžnik 9"/>
          <p:cNvSpPr/>
          <p:nvPr/>
        </p:nvSpPr>
        <p:spPr>
          <a:xfrm>
            <a:off x="4424971" y="2755384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+</a:t>
            </a:r>
            <a:endParaRPr lang="sk-SK" sz="9600" dirty="0"/>
          </a:p>
        </p:txBody>
      </p:sp>
      <p:sp>
        <p:nvSpPr>
          <p:cNvPr id="11" name="Obdĺžnik 10"/>
          <p:cNvSpPr/>
          <p:nvPr/>
        </p:nvSpPr>
        <p:spPr>
          <a:xfrm>
            <a:off x="4424971" y="4896318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/>
              <a:t>+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9870809" y="519157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  <p:sp>
        <p:nvSpPr>
          <p:cNvPr id="13" name="Obdĺžnik 12"/>
          <p:cNvSpPr/>
          <p:nvPr/>
        </p:nvSpPr>
        <p:spPr>
          <a:xfrm>
            <a:off x="9870809" y="2828835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  <p:sp>
        <p:nvSpPr>
          <p:cNvPr id="14" name="Obdĺžnik 13"/>
          <p:cNvSpPr/>
          <p:nvPr/>
        </p:nvSpPr>
        <p:spPr>
          <a:xfrm>
            <a:off x="9870809" y="5009882"/>
            <a:ext cx="666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xmlns="" val="27895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89" y="299634"/>
            <a:ext cx="3810000" cy="208597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959" y="2513794"/>
            <a:ext cx="3810000" cy="20859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320" y="328209"/>
            <a:ext cx="3810000" cy="20574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89" y="4613655"/>
            <a:ext cx="3810000" cy="20574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89" y="2513794"/>
            <a:ext cx="3810000" cy="19716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320" y="4646964"/>
            <a:ext cx="3810000" cy="203835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472189" y="557791"/>
            <a:ext cx="830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/>
              <a:t>+</a:t>
            </a:r>
            <a:endParaRPr lang="sk-SK" sz="9600" dirty="0"/>
          </a:p>
        </p:txBody>
      </p:sp>
      <p:sp>
        <p:nvSpPr>
          <p:cNvPr id="9" name="Obdĺžnik 8"/>
          <p:cNvSpPr/>
          <p:nvPr/>
        </p:nvSpPr>
        <p:spPr>
          <a:xfrm>
            <a:off x="4538643" y="2643766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/>
              <a:t>+</a:t>
            </a:r>
          </a:p>
        </p:txBody>
      </p:sp>
      <p:sp>
        <p:nvSpPr>
          <p:cNvPr id="10" name="Obdĺžnik 9"/>
          <p:cNvSpPr/>
          <p:nvPr/>
        </p:nvSpPr>
        <p:spPr>
          <a:xfrm>
            <a:off x="4505416" y="4857525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/>
              <a:t>+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9477523" y="572079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  <p:sp>
        <p:nvSpPr>
          <p:cNvPr id="12" name="Obdĺžnik 11"/>
          <p:cNvSpPr/>
          <p:nvPr/>
        </p:nvSpPr>
        <p:spPr>
          <a:xfrm>
            <a:off x="9661112" y="2731456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  <p:sp>
        <p:nvSpPr>
          <p:cNvPr id="13" name="Obdĺžnik 12"/>
          <p:cNvSpPr/>
          <p:nvPr/>
        </p:nvSpPr>
        <p:spPr>
          <a:xfrm>
            <a:off x="9661112" y="4857525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xmlns="" val="2472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3. A </a:t>
            </a:r>
            <a:r>
              <a:rPr lang="sk-SK" dirty="0" err="1" smtClean="0"/>
              <a:t>következő</a:t>
            </a:r>
            <a:r>
              <a:rPr lang="sk-SK" dirty="0" smtClean="0"/>
              <a:t> </a:t>
            </a:r>
            <a:r>
              <a:rPr lang="sk-SK" dirty="0" err="1" smtClean="0"/>
              <a:t>bankjegyeket</a:t>
            </a:r>
            <a:r>
              <a:rPr lang="sk-SK" dirty="0" smtClean="0"/>
              <a:t> </a:t>
            </a:r>
            <a:r>
              <a:rPr lang="sk-SK" dirty="0" err="1" smtClean="0"/>
              <a:t>párosítsd</a:t>
            </a:r>
            <a:r>
              <a:rPr lang="sk-SK" dirty="0" smtClean="0"/>
              <a:t> </a:t>
            </a:r>
            <a:r>
              <a:rPr lang="sk-SK" dirty="0" err="1" smtClean="0"/>
              <a:t>tetszőlegesen</a:t>
            </a:r>
            <a:r>
              <a:rPr lang="sk-SK" dirty="0" smtClean="0"/>
              <a:t> </a:t>
            </a:r>
            <a:r>
              <a:rPr lang="sk-SK" dirty="0" err="1" smtClean="0"/>
              <a:t>és</a:t>
            </a:r>
            <a:r>
              <a:rPr lang="sk-SK" dirty="0" smtClean="0"/>
              <a:t> </a:t>
            </a:r>
            <a:r>
              <a:rPr lang="sk-SK" dirty="0" err="1" smtClean="0"/>
              <a:t>add</a:t>
            </a:r>
            <a:r>
              <a:rPr lang="sk-SK" dirty="0" smtClean="0"/>
              <a:t> </a:t>
            </a:r>
            <a:r>
              <a:rPr lang="sk-SK" dirty="0" err="1" smtClean="0"/>
              <a:t>össze</a:t>
            </a:r>
            <a:r>
              <a:rPr lang="sk-SK" dirty="0" smtClean="0"/>
              <a:t> </a:t>
            </a:r>
            <a:r>
              <a:rPr lang="sk-SK" dirty="0" err="1" smtClean="0"/>
              <a:t>őket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195" y="2195026"/>
            <a:ext cx="3810000" cy="20383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97" y="2175976"/>
            <a:ext cx="3810000" cy="20574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95" y="4402752"/>
            <a:ext cx="3810000" cy="212407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797" y="4402751"/>
            <a:ext cx="3810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8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6119"/>
          </a:xfrm>
        </p:spPr>
        <p:txBody>
          <a:bodyPr/>
          <a:lstStyle/>
          <a:p>
            <a:pPr algn="ctr"/>
            <a:r>
              <a:rPr lang="sk-SK" dirty="0" smtClean="0"/>
              <a:t>4. </a:t>
            </a:r>
            <a:r>
              <a:rPr lang="sk-SK" dirty="0" err="1" smtClean="0"/>
              <a:t>Végezd</a:t>
            </a:r>
            <a:r>
              <a:rPr lang="sk-SK" dirty="0" smtClean="0"/>
              <a:t> </a:t>
            </a:r>
            <a:r>
              <a:rPr lang="sk-SK" dirty="0" err="1" smtClean="0"/>
              <a:t>el</a:t>
            </a:r>
            <a:r>
              <a:rPr lang="sk-SK" dirty="0" smtClean="0"/>
              <a:t> a </a:t>
            </a:r>
            <a:r>
              <a:rPr lang="sk-SK" dirty="0" err="1" smtClean="0"/>
              <a:t>kivonást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025" y="1405719"/>
            <a:ext cx="3810000" cy="21240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821" y="1405718"/>
            <a:ext cx="3810000" cy="21240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25" y="3963750"/>
            <a:ext cx="3810000" cy="21240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821" y="3963750"/>
            <a:ext cx="3810000" cy="20574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657311" y="1682925"/>
            <a:ext cx="636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/>
              <a:t>-</a:t>
            </a:r>
            <a:endParaRPr lang="sk-SK" sz="9600" dirty="0"/>
          </a:p>
        </p:txBody>
      </p:sp>
      <p:sp>
        <p:nvSpPr>
          <p:cNvPr id="9" name="Obdĺžnik 8"/>
          <p:cNvSpPr/>
          <p:nvPr/>
        </p:nvSpPr>
        <p:spPr>
          <a:xfrm>
            <a:off x="4678567" y="4207620"/>
            <a:ext cx="6367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/>
              <a:t>-</a:t>
            </a:r>
          </a:p>
        </p:txBody>
      </p:sp>
      <p:sp>
        <p:nvSpPr>
          <p:cNvPr id="10" name="Obdĺžnik 9"/>
          <p:cNvSpPr/>
          <p:nvPr/>
        </p:nvSpPr>
        <p:spPr>
          <a:xfrm>
            <a:off x="9316512" y="1682925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  <p:sp>
        <p:nvSpPr>
          <p:cNvPr id="11" name="Obdĺžnik 10"/>
          <p:cNvSpPr/>
          <p:nvPr/>
        </p:nvSpPr>
        <p:spPr>
          <a:xfrm>
            <a:off x="9417952" y="4207620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xmlns="" val="37946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203010"/>
            <a:ext cx="3810000" cy="20574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65" y="4679476"/>
            <a:ext cx="3810000" cy="20574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65" y="203010"/>
            <a:ext cx="3810000" cy="20002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2530451"/>
            <a:ext cx="3810000" cy="19335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1" y="4679476"/>
            <a:ext cx="3810000" cy="20383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003" y="2530451"/>
            <a:ext cx="3810000" cy="203835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980386" y="446880"/>
            <a:ext cx="636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/>
              <a:t>-</a:t>
            </a:r>
            <a:endParaRPr lang="sk-SK" sz="9600" dirty="0"/>
          </a:p>
        </p:txBody>
      </p:sp>
      <p:sp>
        <p:nvSpPr>
          <p:cNvPr id="9" name="Obdĺžnik 8"/>
          <p:cNvSpPr/>
          <p:nvPr/>
        </p:nvSpPr>
        <p:spPr>
          <a:xfrm>
            <a:off x="4980385" y="2660021"/>
            <a:ext cx="6367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/>
              <a:t>-</a:t>
            </a:r>
          </a:p>
        </p:txBody>
      </p:sp>
      <p:sp>
        <p:nvSpPr>
          <p:cNvPr id="10" name="Obdĺžnik 9"/>
          <p:cNvSpPr/>
          <p:nvPr/>
        </p:nvSpPr>
        <p:spPr>
          <a:xfrm>
            <a:off x="4947310" y="4873162"/>
            <a:ext cx="6367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/>
              <a:t>-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10137402" y="446880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  <p:sp>
        <p:nvSpPr>
          <p:cNvPr id="12" name="Obdĺžnik 11"/>
          <p:cNvSpPr/>
          <p:nvPr/>
        </p:nvSpPr>
        <p:spPr>
          <a:xfrm>
            <a:off x="10137402" y="2663432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  <p:sp>
        <p:nvSpPr>
          <p:cNvPr id="13" name="Obdĺžnik 12"/>
          <p:cNvSpPr/>
          <p:nvPr/>
        </p:nvSpPr>
        <p:spPr>
          <a:xfrm>
            <a:off x="10137402" y="4913821"/>
            <a:ext cx="830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600" dirty="0" smtClean="0"/>
              <a:t>=</a:t>
            </a:r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xmlns="" val="1377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120</Words>
  <Application>Microsoft Office PowerPoint</Application>
  <PresentationFormat>Vlastná</PresentationFormat>
  <Paragraphs>37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Fazeta</vt:lpstr>
      <vt:lpstr>Magyar Tannyelvű Speciális Alapiskola Rimaszombat  Tantárgy: Matematika  Évfolyam: tizedik /B variáns/</vt:lpstr>
      <vt:lpstr>A következő feladatokat írd be a füzetedbe!</vt:lpstr>
      <vt:lpstr>1. Fejezd ki számmal és szóval                a bankjegyek mennyiségét!</vt:lpstr>
      <vt:lpstr>2. Végezd el az összeadást!</vt:lpstr>
      <vt:lpstr>Snímka 5</vt:lpstr>
      <vt:lpstr>Snímka 6</vt:lpstr>
      <vt:lpstr>3. A következő bankjegyeket párosítsd tetszőlegesen és add össze őket!</vt:lpstr>
      <vt:lpstr>4. Végezd el a kivonást!</vt:lpstr>
      <vt:lpstr>Snímka 9</vt:lpstr>
      <vt:lpstr>5. Párosítsd a bankjegyeket, majd a nagyobból vondd ki a kisebbet!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Rimaszombat  Tantárgy: Matematika  Évfolyam: tizedik /B variáns/</dc:title>
  <dc:creator>Admin</dc:creator>
  <cp:lastModifiedBy>Admin</cp:lastModifiedBy>
  <cp:revision>15</cp:revision>
  <dcterms:created xsi:type="dcterms:W3CDTF">2020-05-27T09:01:55Z</dcterms:created>
  <dcterms:modified xsi:type="dcterms:W3CDTF">2020-05-27T18:35:24Z</dcterms:modified>
</cp:coreProperties>
</file>