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1" r:id="rId3"/>
  </p:sldMasterIdLst>
  <p:notesMasterIdLst>
    <p:notesMasterId r:id="rId20"/>
  </p:notesMasterIdLst>
  <p:handoutMasterIdLst>
    <p:handoutMasterId r:id="rId21"/>
  </p:handoutMasterIdLst>
  <p:sldIdLst>
    <p:sldId id="27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0" r:id="rId16"/>
    <p:sldId id="272" r:id="rId17"/>
    <p:sldId id="273" r:id="rId18"/>
    <p:sldId id="271" r:id="rId19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20000"/>
      </a:spcBef>
      <a:spcAft>
        <a:spcPct val="0"/>
      </a:spcAft>
      <a:buChar char="o"/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o"/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o"/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o"/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o"/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2286" y="-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smtClean="0"/>
            </a:lvl1pPr>
          </a:lstStyle>
          <a:p>
            <a:pPr>
              <a:defRPr/>
            </a:pPr>
            <a:fld id="{B893DA27-0F15-46FF-823A-92E9E1F715A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Kliknite sem a upravte štýly predlohy textu.</a:t>
            </a:r>
          </a:p>
          <a:p>
            <a:pPr lvl="1"/>
            <a:r>
              <a:rPr lang="hu-HU" noProof="0" smtClean="0"/>
              <a:t>Druhá úroveň</a:t>
            </a:r>
          </a:p>
          <a:p>
            <a:pPr lvl="2"/>
            <a:r>
              <a:rPr lang="hu-HU" noProof="0" smtClean="0"/>
              <a:t>Tretia úroveň</a:t>
            </a:r>
          </a:p>
          <a:p>
            <a:pPr lvl="3"/>
            <a:r>
              <a:rPr lang="hu-HU" noProof="0" smtClean="0"/>
              <a:t>Štvrtá úroveň</a:t>
            </a:r>
          </a:p>
          <a:p>
            <a:pPr lvl="4"/>
            <a:r>
              <a:rPr lang="hu-HU" noProof="0" smtClean="0"/>
              <a:t>Piata úroveň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smtClean="0"/>
            </a:lvl1pPr>
          </a:lstStyle>
          <a:p>
            <a:pPr>
              <a:defRPr/>
            </a:pPr>
            <a:fld id="{88923A9F-0FF5-4F76-9C08-A9C53841B78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9CB9DBB-B99A-42B3-8238-0952FC49E32A}" type="slidenum">
              <a:rPr lang="hu-HU"/>
              <a:pPr/>
              <a:t>1</a:t>
            </a:fld>
            <a:endParaRPr lang="hu-HU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978ABBD-276F-4B3D-8185-5B1938523FD3}" type="slidenum">
              <a:rPr lang="hu-HU"/>
              <a:pPr/>
              <a:t>10</a:t>
            </a:fld>
            <a:endParaRPr lang="hu-HU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8C60240-CDBF-4A73-857E-0A80084AB6D5}" type="slidenum">
              <a:rPr lang="hu-HU"/>
              <a:pPr/>
              <a:t>11</a:t>
            </a:fld>
            <a:endParaRPr lang="hu-HU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55851AC-4875-4241-9E56-600C1C0B7B3B}" type="slidenum">
              <a:rPr lang="hu-HU"/>
              <a:pPr/>
              <a:t>12</a:t>
            </a:fld>
            <a:endParaRPr lang="hu-HU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16E457D-AD58-4F4A-BD23-68C9CD1F3558}" type="slidenum">
              <a:rPr lang="hu-HU"/>
              <a:pPr/>
              <a:t>13</a:t>
            </a:fld>
            <a:endParaRPr lang="hu-HU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EF9E2D6-3222-4A40-B082-49010B572AEA}" type="slidenum">
              <a:rPr lang="hu-HU"/>
              <a:pPr/>
              <a:t>14</a:t>
            </a:fld>
            <a:endParaRPr lang="hu-HU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8DFC395-52EE-4E21-BCCD-2820797DE50C}" type="slidenum">
              <a:rPr lang="hu-HU"/>
              <a:pPr/>
              <a:t>15</a:t>
            </a:fld>
            <a:endParaRPr lang="hu-HU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9CBC8A9-8431-45F8-BD61-9D7A0779C5B2}" type="slidenum">
              <a:rPr lang="hu-HU"/>
              <a:pPr/>
              <a:t>16</a:t>
            </a:fld>
            <a:endParaRPr lang="hu-HU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0A3960D-6F8A-4B2B-BB4E-B0CC7AC73469}" type="slidenum">
              <a:rPr lang="hu-HU"/>
              <a:pPr/>
              <a:t>2</a:t>
            </a:fld>
            <a:endParaRPr lang="hu-HU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5CA2008-DC54-44E5-9F08-07EFAC3D3962}" type="slidenum">
              <a:rPr lang="hu-HU"/>
              <a:pPr/>
              <a:t>3</a:t>
            </a:fld>
            <a:endParaRPr lang="hu-HU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4AD5340-FE8B-4B02-B64F-EC1D4ACE8178}" type="slidenum">
              <a:rPr lang="hu-HU"/>
              <a:pPr/>
              <a:t>4</a:t>
            </a:fld>
            <a:endParaRPr lang="hu-HU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1984189-B97A-481E-BCF3-59841F6B34BE}" type="slidenum">
              <a:rPr lang="hu-HU"/>
              <a:pPr/>
              <a:t>5</a:t>
            </a:fld>
            <a:endParaRPr lang="hu-HU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A80F500-9BE3-41B9-A4C6-B6E92FE59E82}" type="slidenum">
              <a:rPr lang="hu-HU"/>
              <a:pPr/>
              <a:t>6</a:t>
            </a:fld>
            <a:endParaRPr lang="hu-HU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00E4F2C-B0FC-4CA0-97C6-9AE5E897C27D}" type="slidenum">
              <a:rPr lang="hu-HU"/>
              <a:pPr/>
              <a:t>7</a:t>
            </a:fld>
            <a:endParaRPr lang="hu-HU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ACE8498-9F97-4DE0-A783-88D53CE09E8B}" type="slidenum">
              <a:rPr lang="hu-HU"/>
              <a:pPr/>
              <a:t>8</a:t>
            </a:fld>
            <a:endParaRPr lang="hu-HU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38209C6-242E-4504-B00A-66A4440D88B6}" type="slidenum">
              <a:rPr lang="hu-HU"/>
              <a:pPr/>
              <a:t>9</a:t>
            </a:fld>
            <a:endParaRPr lang="hu-HU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920 h 2182"/>
                <a:gd name="T4" fmla="*/ 5232 w 4897"/>
                <a:gd name="T5" fmla="*/ 1920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</p:grpSp>
      <p:sp>
        <p:nvSpPr>
          <p:cNvPr id="327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hu-HU" noProof="0" smtClean="0"/>
              <a:t>Kliknite sem a upravte štýl predlohy nadpisov.</a:t>
            </a:r>
          </a:p>
        </p:txBody>
      </p:sp>
      <p:sp>
        <p:nvSpPr>
          <p:cNvPr id="3277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hu-HU" noProof="0" smtClean="0"/>
              <a:t>Kliknite sem a upravte štýl predlohy podnadpisov.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01146D-7E38-4A2B-8290-78B2853E552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5EA18-2170-4187-BE01-059D4A25C1B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E1E8B-C9A6-4BC9-B6B2-87A26312A8B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38200" y="1905000"/>
            <a:ext cx="3927475" cy="20193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918075" y="1905000"/>
            <a:ext cx="3927475" cy="20193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838200" y="4076700"/>
            <a:ext cx="3927475" cy="20193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918075" y="4076700"/>
            <a:ext cx="3927475" cy="20193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3C2F2-4A62-44B7-B63B-A1AC9209907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F3435-89D6-42A2-A829-515F205B6B1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77 w 2123"/>
                <a:gd name="T1" fmla="*/ 986 h 1696"/>
                <a:gd name="T2" fmla="*/ 541 w 2123"/>
                <a:gd name="T3" fmla="*/ 646 h 1696"/>
                <a:gd name="T4" fmla="*/ 667 w 2123"/>
                <a:gd name="T5" fmla="*/ 374 h 1696"/>
                <a:gd name="T6" fmla="*/ 922 w 2123"/>
                <a:gd name="T7" fmla="*/ 555 h 1696"/>
                <a:gd name="T8" fmla="*/ 1208 w 2123"/>
                <a:gd name="T9" fmla="*/ 822 h 1696"/>
                <a:gd name="T10" fmla="*/ 1475 w 2123"/>
                <a:gd name="T11" fmla="*/ 1049 h 1696"/>
                <a:gd name="T12" fmla="*/ 1791 w 2123"/>
                <a:gd name="T13" fmla="*/ 1286 h 1696"/>
                <a:gd name="T14" fmla="*/ 1873 w 2123"/>
                <a:gd name="T15" fmla="*/ 1337 h 1696"/>
                <a:gd name="T16" fmla="*/ 1826 w 2123"/>
                <a:gd name="T17" fmla="*/ 1281 h 1696"/>
                <a:gd name="T18" fmla="*/ 1404 w 2123"/>
                <a:gd name="T19" fmla="*/ 947 h 1696"/>
                <a:gd name="T20" fmla="*/ 1082 w 2123"/>
                <a:gd name="T21" fmla="*/ 646 h 1696"/>
                <a:gd name="T22" fmla="*/ 719 w 2123"/>
                <a:gd name="T23" fmla="*/ 311 h 1696"/>
                <a:gd name="T24" fmla="*/ 994 w 2123"/>
                <a:gd name="T25" fmla="*/ 294 h 1696"/>
                <a:gd name="T26" fmla="*/ 1279 w 2123"/>
                <a:gd name="T27" fmla="*/ 300 h 1696"/>
                <a:gd name="T28" fmla="*/ 1606 w 2123"/>
                <a:gd name="T29" fmla="*/ 254 h 1696"/>
                <a:gd name="T30" fmla="*/ 2112 w 2123"/>
                <a:gd name="T31" fmla="*/ 186 h 1696"/>
                <a:gd name="T32" fmla="*/ 2064 w 2123"/>
                <a:gd name="T33" fmla="*/ 164 h 1696"/>
                <a:gd name="T34" fmla="*/ 1535 w 2123"/>
                <a:gd name="T35" fmla="*/ 243 h 1696"/>
                <a:gd name="T36" fmla="*/ 1202 w 2123"/>
                <a:gd name="T37" fmla="*/ 260 h 1696"/>
                <a:gd name="T38" fmla="*/ 755 w 2123"/>
                <a:gd name="T39" fmla="*/ 243 h 1696"/>
                <a:gd name="T40" fmla="*/ 815 w 2123"/>
                <a:gd name="T41" fmla="*/ 215 h 1696"/>
                <a:gd name="T42" fmla="*/ 1136 w 2123"/>
                <a:gd name="T43" fmla="*/ 0 h 1696"/>
                <a:gd name="T44" fmla="*/ 1082 w 2123"/>
                <a:gd name="T45" fmla="*/ 28 h 1696"/>
                <a:gd name="T46" fmla="*/ 1005 w 2123"/>
                <a:gd name="T47" fmla="*/ 79 h 1696"/>
                <a:gd name="T48" fmla="*/ 851 w 2123"/>
                <a:gd name="T49" fmla="*/ 181 h 1696"/>
                <a:gd name="T50" fmla="*/ 667 w 2123"/>
                <a:gd name="T51" fmla="*/ 266 h 1696"/>
                <a:gd name="T52" fmla="*/ 631 w 2123"/>
                <a:gd name="T53" fmla="*/ 340 h 1696"/>
                <a:gd name="T54" fmla="*/ 303 w 2123"/>
                <a:gd name="T55" fmla="*/ 555 h 1696"/>
                <a:gd name="T56" fmla="*/ 0 w 2123"/>
                <a:gd name="T57" fmla="*/ 686 h 1696"/>
                <a:gd name="T58" fmla="*/ 0 w 2123"/>
                <a:gd name="T59" fmla="*/ 691 h 1696"/>
                <a:gd name="T60" fmla="*/ 0 w 2123"/>
                <a:gd name="T61" fmla="*/ 725 h 1696"/>
                <a:gd name="T62" fmla="*/ 297 w 2123"/>
                <a:gd name="T63" fmla="*/ 601 h 1696"/>
                <a:gd name="T64" fmla="*/ 589 w 2123"/>
                <a:gd name="T65" fmla="*/ 408 h 1696"/>
                <a:gd name="T66" fmla="*/ 505 w 2123"/>
                <a:gd name="T67" fmla="*/ 635 h 1696"/>
                <a:gd name="T68" fmla="*/ 523 w 2123"/>
                <a:gd name="T69" fmla="*/ 941 h 1696"/>
                <a:gd name="T70" fmla="*/ 458 w 2123"/>
                <a:gd name="T71" fmla="*/ 1105 h 1696"/>
                <a:gd name="T72" fmla="*/ 327 w 2123"/>
                <a:gd name="T73" fmla="*/ 1400 h 1696"/>
                <a:gd name="T74" fmla="*/ 321 w 2123"/>
                <a:gd name="T75" fmla="*/ 1604 h 1696"/>
                <a:gd name="T76" fmla="*/ 327 w 2123"/>
                <a:gd name="T77" fmla="*/ 1604 h 1696"/>
                <a:gd name="T78" fmla="*/ 345 w 2123"/>
                <a:gd name="T79" fmla="*/ 1468 h 1696"/>
                <a:gd name="T80" fmla="*/ 577 w 2123"/>
                <a:gd name="T81" fmla="*/ 986 h 1696"/>
                <a:gd name="T82" fmla="*/ 577 w 2123"/>
                <a:gd name="T83" fmla="*/ 986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4 w 969"/>
                <a:gd name="T1" fmla="*/ 1189 h 1192"/>
                <a:gd name="T2" fmla="*/ 492 w 969"/>
                <a:gd name="T3" fmla="*/ 1195 h 1192"/>
                <a:gd name="T4" fmla="*/ 582 w 969"/>
                <a:gd name="T5" fmla="*/ 1153 h 1192"/>
                <a:gd name="T6" fmla="*/ 816 w 969"/>
                <a:gd name="T7" fmla="*/ 1088 h 1192"/>
                <a:gd name="T8" fmla="*/ 937 w 969"/>
                <a:gd name="T9" fmla="*/ 1058 h 1192"/>
                <a:gd name="T10" fmla="*/ 762 w 969"/>
                <a:gd name="T11" fmla="*/ 991 h 1192"/>
                <a:gd name="T12" fmla="*/ 558 w 969"/>
                <a:gd name="T13" fmla="*/ 955 h 1192"/>
                <a:gd name="T14" fmla="*/ 198 w 969"/>
                <a:gd name="T15" fmla="*/ 973 h 1192"/>
                <a:gd name="T16" fmla="*/ 300 w 969"/>
                <a:gd name="T17" fmla="*/ 895 h 1192"/>
                <a:gd name="T18" fmla="*/ 498 w 969"/>
                <a:gd name="T19" fmla="*/ 805 h 1192"/>
                <a:gd name="T20" fmla="*/ 697 w 969"/>
                <a:gd name="T21" fmla="*/ 673 h 1192"/>
                <a:gd name="T22" fmla="*/ 703 w 969"/>
                <a:gd name="T23" fmla="*/ 673 h 1192"/>
                <a:gd name="T24" fmla="*/ 715 w 969"/>
                <a:gd name="T25" fmla="*/ 667 h 1192"/>
                <a:gd name="T26" fmla="*/ 756 w 969"/>
                <a:gd name="T27" fmla="*/ 649 h 1192"/>
                <a:gd name="T28" fmla="*/ 780 w 969"/>
                <a:gd name="T29" fmla="*/ 643 h 1192"/>
                <a:gd name="T30" fmla="*/ 792 w 969"/>
                <a:gd name="T31" fmla="*/ 631 h 1192"/>
                <a:gd name="T32" fmla="*/ 798 w 969"/>
                <a:gd name="T33" fmla="*/ 619 h 1192"/>
                <a:gd name="T34" fmla="*/ 792 w 969"/>
                <a:gd name="T35" fmla="*/ 613 h 1192"/>
                <a:gd name="T36" fmla="*/ 786 w 969"/>
                <a:gd name="T37" fmla="*/ 601 h 1192"/>
                <a:gd name="T38" fmla="*/ 786 w 969"/>
                <a:gd name="T39" fmla="*/ 576 h 1192"/>
                <a:gd name="T40" fmla="*/ 798 w 969"/>
                <a:gd name="T41" fmla="*/ 546 h 1192"/>
                <a:gd name="T42" fmla="*/ 810 w 969"/>
                <a:gd name="T43" fmla="*/ 516 h 1192"/>
                <a:gd name="T44" fmla="*/ 828 w 969"/>
                <a:gd name="T45" fmla="*/ 486 h 1192"/>
                <a:gd name="T46" fmla="*/ 840 w 969"/>
                <a:gd name="T47" fmla="*/ 456 h 1192"/>
                <a:gd name="T48" fmla="*/ 846 w 969"/>
                <a:gd name="T49" fmla="*/ 438 h 1192"/>
                <a:gd name="T50" fmla="*/ 853 w 969"/>
                <a:gd name="T51" fmla="*/ 432 h 1192"/>
                <a:gd name="T52" fmla="*/ 853 w 969"/>
                <a:gd name="T53" fmla="*/ 348 h 1192"/>
                <a:gd name="T54" fmla="*/ 853 w 969"/>
                <a:gd name="T55" fmla="*/ 342 h 1192"/>
                <a:gd name="T56" fmla="*/ 859 w 969"/>
                <a:gd name="T57" fmla="*/ 336 h 1192"/>
                <a:gd name="T58" fmla="*/ 877 w 969"/>
                <a:gd name="T59" fmla="*/ 306 h 1192"/>
                <a:gd name="T60" fmla="*/ 889 w 969"/>
                <a:gd name="T61" fmla="*/ 270 h 1192"/>
                <a:gd name="T62" fmla="*/ 901 w 969"/>
                <a:gd name="T63" fmla="*/ 240 h 1192"/>
                <a:gd name="T64" fmla="*/ 907 w 969"/>
                <a:gd name="T65" fmla="*/ 228 h 1192"/>
                <a:gd name="T66" fmla="*/ 913 w 969"/>
                <a:gd name="T67" fmla="*/ 216 h 1192"/>
                <a:gd name="T68" fmla="*/ 931 w 969"/>
                <a:gd name="T69" fmla="*/ 173 h 1192"/>
                <a:gd name="T70" fmla="*/ 949 w 969"/>
                <a:gd name="T71" fmla="*/ 137 h 1192"/>
                <a:gd name="T72" fmla="*/ 955 w 969"/>
                <a:gd name="T73" fmla="*/ 125 h 1192"/>
                <a:gd name="T74" fmla="*/ 955 w 969"/>
                <a:gd name="T75" fmla="*/ 119 h 1192"/>
                <a:gd name="T76" fmla="*/ 973 w 969"/>
                <a:gd name="T77" fmla="*/ 0 h 1192"/>
                <a:gd name="T78" fmla="*/ 949 w 969"/>
                <a:gd name="T79" fmla="*/ 47 h 1192"/>
                <a:gd name="T80" fmla="*/ 786 w 969"/>
                <a:gd name="T81" fmla="*/ 113 h 1192"/>
                <a:gd name="T82" fmla="*/ 709 w 969"/>
                <a:gd name="T83" fmla="*/ 161 h 1192"/>
                <a:gd name="T84" fmla="*/ 462 w 969"/>
                <a:gd name="T85" fmla="*/ 234 h 1192"/>
                <a:gd name="T86" fmla="*/ 282 w 969"/>
                <a:gd name="T87" fmla="*/ 288 h 1192"/>
                <a:gd name="T88" fmla="*/ 174 w 969"/>
                <a:gd name="T89" fmla="*/ 294 h 1192"/>
                <a:gd name="T90" fmla="*/ 12 w 969"/>
                <a:gd name="T91" fmla="*/ 486 h 1192"/>
                <a:gd name="T92" fmla="*/ 0 w 969"/>
                <a:gd name="T93" fmla="*/ 510 h 1192"/>
                <a:gd name="T94" fmla="*/ 0 w 969"/>
                <a:gd name="T95" fmla="*/ 1189 h 1192"/>
                <a:gd name="T96" fmla="*/ 96 w 969"/>
                <a:gd name="T97" fmla="*/ 1183 h 1192"/>
                <a:gd name="T98" fmla="*/ 324 w 969"/>
                <a:gd name="T99" fmla="*/ 1189 h 1192"/>
                <a:gd name="T100" fmla="*/ 324 w 969"/>
                <a:gd name="T101" fmla="*/ 1189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8 w 2176"/>
                <a:gd name="T1" fmla="*/ 769 h 1505"/>
                <a:gd name="T2" fmla="*/ 1195 w 2176"/>
                <a:gd name="T3" fmla="*/ 1237 h 1505"/>
                <a:gd name="T4" fmla="*/ 960 w 2176"/>
                <a:gd name="T5" fmla="*/ 1195 h 1505"/>
                <a:gd name="T6" fmla="*/ 726 w 2176"/>
                <a:gd name="T7" fmla="*/ 1129 h 1505"/>
                <a:gd name="T8" fmla="*/ 444 w 2176"/>
                <a:gd name="T9" fmla="*/ 1111 h 1505"/>
                <a:gd name="T10" fmla="*/ 0 w 2176"/>
                <a:gd name="T11" fmla="*/ 1081 h 1505"/>
                <a:gd name="T12" fmla="*/ 30 w 2176"/>
                <a:gd name="T13" fmla="*/ 1117 h 1505"/>
                <a:gd name="T14" fmla="*/ 498 w 2176"/>
                <a:gd name="T15" fmla="*/ 1135 h 1505"/>
                <a:gd name="T16" fmla="*/ 780 w 2176"/>
                <a:gd name="T17" fmla="*/ 1189 h 1505"/>
                <a:gd name="T18" fmla="*/ 1135 w 2176"/>
                <a:gd name="T19" fmla="*/ 1304 h 1505"/>
                <a:gd name="T20" fmla="*/ 1074 w 2176"/>
                <a:gd name="T21" fmla="*/ 1322 h 1505"/>
                <a:gd name="T22" fmla="*/ 714 w 2176"/>
                <a:gd name="T23" fmla="*/ 1508 h 1505"/>
                <a:gd name="T24" fmla="*/ 768 w 2176"/>
                <a:gd name="T25" fmla="*/ 1484 h 1505"/>
                <a:gd name="T26" fmla="*/ 865 w 2176"/>
                <a:gd name="T27" fmla="*/ 1442 h 1505"/>
                <a:gd name="T28" fmla="*/ 1026 w 2176"/>
                <a:gd name="T29" fmla="*/ 1358 h 1505"/>
                <a:gd name="T30" fmla="*/ 1219 w 2176"/>
                <a:gd name="T31" fmla="*/ 1298 h 1505"/>
                <a:gd name="T32" fmla="*/ 1272 w 2176"/>
                <a:gd name="T33" fmla="*/ 1225 h 1505"/>
                <a:gd name="T34" fmla="*/ 1639 w 2176"/>
                <a:gd name="T35" fmla="*/ 1045 h 1505"/>
                <a:gd name="T36" fmla="*/ 1939 w 2176"/>
                <a:gd name="T37" fmla="*/ 955 h 1505"/>
                <a:gd name="T38" fmla="*/ 2185 w 2176"/>
                <a:gd name="T39" fmla="*/ 823 h 1505"/>
                <a:gd name="T40" fmla="*/ 1969 w 2176"/>
                <a:gd name="T41" fmla="*/ 913 h 1505"/>
                <a:gd name="T42" fmla="*/ 1663 w 2176"/>
                <a:gd name="T43" fmla="*/ 991 h 1505"/>
                <a:gd name="T44" fmla="*/ 1345 w 2176"/>
                <a:gd name="T45" fmla="*/ 1153 h 1505"/>
                <a:gd name="T46" fmla="*/ 1507 w 2176"/>
                <a:gd name="T47" fmla="*/ 907 h 1505"/>
                <a:gd name="T48" fmla="*/ 1627 w 2176"/>
                <a:gd name="T49" fmla="*/ 546 h 1505"/>
                <a:gd name="T50" fmla="*/ 1747 w 2176"/>
                <a:gd name="T51" fmla="*/ 373 h 1505"/>
                <a:gd name="T52" fmla="*/ 1987 w 2176"/>
                <a:gd name="T53" fmla="*/ 60 h 1505"/>
                <a:gd name="T54" fmla="*/ 2011 w 2176"/>
                <a:gd name="T55" fmla="*/ 0 h 1505"/>
                <a:gd name="T56" fmla="*/ 1981 w 2176"/>
                <a:gd name="T57" fmla="*/ 0 h 1505"/>
                <a:gd name="T58" fmla="*/ 1603 w 2176"/>
                <a:gd name="T59" fmla="*/ 481 h 1505"/>
                <a:gd name="T60" fmla="*/ 1483 w 2176"/>
                <a:gd name="T61" fmla="*/ 889 h 1505"/>
                <a:gd name="T62" fmla="*/ 1260 w 2176"/>
                <a:gd name="T63" fmla="*/ 1177 h 1505"/>
                <a:gd name="T64" fmla="*/ 1135 w 2176"/>
                <a:gd name="T65" fmla="*/ 907 h 1505"/>
                <a:gd name="T66" fmla="*/ 1014 w 2176"/>
                <a:gd name="T67" fmla="*/ 541 h 1505"/>
                <a:gd name="T68" fmla="*/ 889 w 2176"/>
                <a:gd name="T69" fmla="*/ 222 h 1505"/>
                <a:gd name="T70" fmla="*/ 792 w 2176"/>
                <a:gd name="T71" fmla="*/ 0 h 1505"/>
                <a:gd name="T72" fmla="*/ 756 w 2176"/>
                <a:gd name="T73" fmla="*/ 0 h 1505"/>
                <a:gd name="T74" fmla="*/ 907 w 2176"/>
                <a:gd name="T75" fmla="*/ 355 h 1505"/>
                <a:gd name="T76" fmla="*/ 1038 w 2176"/>
                <a:gd name="T77" fmla="*/ 769 h 1505"/>
                <a:gd name="T78" fmla="*/ 1038 w 2176"/>
                <a:gd name="T79" fmla="*/ 769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2 w 813"/>
                <a:gd name="T1" fmla="*/ 565 h 804"/>
                <a:gd name="T2" fmla="*/ 330 w 813"/>
                <a:gd name="T3" fmla="*/ 439 h 804"/>
                <a:gd name="T4" fmla="*/ 648 w 813"/>
                <a:gd name="T5" fmla="*/ 217 h 804"/>
                <a:gd name="T6" fmla="*/ 816 w 813"/>
                <a:gd name="T7" fmla="*/ 0 h 804"/>
                <a:gd name="T8" fmla="*/ 678 w 813"/>
                <a:gd name="T9" fmla="*/ 150 h 804"/>
                <a:gd name="T10" fmla="*/ 145 w 813"/>
                <a:gd name="T11" fmla="*/ 505 h 804"/>
                <a:gd name="T12" fmla="*/ 0 w 813"/>
                <a:gd name="T13" fmla="*/ 734 h 804"/>
                <a:gd name="T14" fmla="*/ 0 w 813"/>
                <a:gd name="T15" fmla="*/ 806 h 804"/>
                <a:gd name="T16" fmla="*/ 162 w 813"/>
                <a:gd name="T17" fmla="*/ 565 h 804"/>
                <a:gd name="T18" fmla="*/ 162 w 813"/>
                <a:gd name="T19" fmla="*/ 565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2 w 759"/>
                <a:gd name="T1" fmla="*/ 66 h 107"/>
                <a:gd name="T2" fmla="*/ 762 w 759"/>
                <a:gd name="T3" fmla="*/ 0 h 107"/>
                <a:gd name="T4" fmla="*/ 498 w 759"/>
                <a:gd name="T5" fmla="*/ 36 h 107"/>
                <a:gd name="T6" fmla="*/ 139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2 w 759"/>
                <a:gd name="T15" fmla="*/ 66 h 107"/>
                <a:gd name="T16" fmla="*/ 462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93 w 3169"/>
                <a:gd name="T1" fmla="*/ 240 h 743"/>
                <a:gd name="T2" fmla="*/ 1741 w 3169"/>
                <a:gd name="T3" fmla="*/ 234 h 743"/>
                <a:gd name="T4" fmla="*/ 2096 w 3169"/>
                <a:gd name="T5" fmla="*/ 252 h 743"/>
                <a:gd name="T6" fmla="*/ 2515 w 3169"/>
                <a:gd name="T7" fmla="*/ 234 h 743"/>
                <a:gd name="T8" fmla="*/ 3182 w 3169"/>
                <a:gd name="T9" fmla="*/ 205 h 743"/>
                <a:gd name="T10" fmla="*/ 3128 w 3169"/>
                <a:gd name="T11" fmla="*/ 187 h 743"/>
                <a:gd name="T12" fmla="*/ 2432 w 3169"/>
                <a:gd name="T13" fmla="*/ 222 h 743"/>
                <a:gd name="T14" fmla="*/ 2011 w 3169"/>
                <a:gd name="T15" fmla="*/ 222 h 743"/>
                <a:gd name="T16" fmla="*/ 1465 w 3169"/>
                <a:gd name="T17" fmla="*/ 187 h 743"/>
                <a:gd name="T18" fmla="*/ 1549 w 3169"/>
                <a:gd name="T19" fmla="*/ 168 h 743"/>
                <a:gd name="T20" fmla="*/ 2047 w 3169"/>
                <a:gd name="T21" fmla="*/ 0 h 743"/>
                <a:gd name="T22" fmla="*/ 1969 w 3169"/>
                <a:gd name="T23" fmla="*/ 24 h 743"/>
                <a:gd name="T24" fmla="*/ 1844 w 3169"/>
                <a:gd name="T25" fmla="*/ 66 h 743"/>
                <a:gd name="T26" fmla="*/ 1609 w 3169"/>
                <a:gd name="T27" fmla="*/ 138 h 743"/>
                <a:gd name="T28" fmla="*/ 1344 w 3169"/>
                <a:gd name="T29" fmla="*/ 199 h 743"/>
                <a:gd name="T30" fmla="*/ 1273 w 3169"/>
                <a:gd name="T31" fmla="*/ 252 h 743"/>
                <a:gd name="T32" fmla="*/ 768 w 3169"/>
                <a:gd name="T33" fmla="*/ 414 h 743"/>
                <a:gd name="T34" fmla="*/ 336 w 3169"/>
                <a:gd name="T35" fmla="*/ 504 h 743"/>
                <a:gd name="T36" fmla="*/ 0 w 3169"/>
                <a:gd name="T37" fmla="*/ 619 h 743"/>
                <a:gd name="T38" fmla="*/ 300 w 3169"/>
                <a:gd name="T39" fmla="*/ 540 h 743"/>
                <a:gd name="T40" fmla="*/ 738 w 3169"/>
                <a:gd name="T41" fmla="*/ 450 h 743"/>
                <a:gd name="T42" fmla="*/ 1183 w 3169"/>
                <a:gd name="T43" fmla="*/ 312 h 743"/>
                <a:gd name="T44" fmla="*/ 985 w 3169"/>
                <a:gd name="T45" fmla="*/ 492 h 743"/>
                <a:gd name="T46" fmla="*/ 871 w 3169"/>
                <a:gd name="T47" fmla="*/ 745 h 743"/>
                <a:gd name="T48" fmla="*/ 865 w 3169"/>
                <a:gd name="T49" fmla="*/ 745 h 743"/>
                <a:gd name="T50" fmla="*/ 937 w 3169"/>
                <a:gd name="T51" fmla="*/ 745 h 743"/>
                <a:gd name="T52" fmla="*/ 1026 w 3169"/>
                <a:gd name="T53" fmla="*/ 498 h 743"/>
                <a:gd name="T54" fmla="*/ 1302 w 3169"/>
                <a:gd name="T55" fmla="*/ 282 h 743"/>
                <a:gd name="T56" fmla="*/ 1537 w 3169"/>
                <a:gd name="T57" fmla="*/ 450 h 743"/>
                <a:gd name="T58" fmla="*/ 1777 w 3169"/>
                <a:gd name="T59" fmla="*/ 679 h 743"/>
                <a:gd name="T60" fmla="*/ 1862 w 3169"/>
                <a:gd name="T61" fmla="*/ 745 h 743"/>
                <a:gd name="T62" fmla="*/ 1927 w 3169"/>
                <a:gd name="T63" fmla="*/ 745 h 743"/>
                <a:gd name="T64" fmla="*/ 1699 w 3169"/>
                <a:gd name="T65" fmla="*/ 528 h 743"/>
                <a:gd name="T66" fmla="*/ 1393 w 3169"/>
                <a:gd name="T67" fmla="*/ 240 h 743"/>
                <a:gd name="T68" fmla="*/ 1393 w 3169"/>
                <a:gd name="T69" fmla="*/ 240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50 w 2153"/>
                <a:gd name="T1" fmla="*/ 853 h 1930"/>
                <a:gd name="T2" fmla="*/ 1945 w 2153"/>
                <a:gd name="T3" fmla="*/ 1021 h 1930"/>
                <a:gd name="T4" fmla="*/ 2060 w 2153"/>
                <a:gd name="T5" fmla="*/ 1170 h 1930"/>
                <a:gd name="T6" fmla="*/ 2126 w 2153"/>
                <a:gd name="T7" fmla="*/ 1249 h 1930"/>
                <a:gd name="T8" fmla="*/ 2162 w 2153"/>
                <a:gd name="T9" fmla="*/ 1297 h 1930"/>
                <a:gd name="T10" fmla="*/ 1897 w 2153"/>
                <a:gd name="T11" fmla="*/ 979 h 1930"/>
                <a:gd name="T12" fmla="*/ 1868 w 2153"/>
                <a:gd name="T13" fmla="*/ 931 h 1930"/>
                <a:gd name="T14" fmla="*/ 1789 w 2153"/>
                <a:gd name="T15" fmla="*/ 1243 h 1930"/>
                <a:gd name="T16" fmla="*/ 1777 w 2153"/>
                <a:gd name="T17" fmla="*/ 1489 h 1930"/>
                <a:gd name="T18" fmla="*/ 1826 w 2153"/>
                <a:gd name="T19" fmla="*/ 1910 h 1930"/>
                <a:gd name="T20" fmla="*/ 1795 w 2153"/>
                <a:gd name="T21" fmla="*/ 1934 h 1930"/>
                <a:gd name="T22" fmla="*/ 1753 w 2153"/>
                <a:gd name="T23" fmla="*/ 1537 h 1930"/>
                <a:gd name="T24" fmla="*/ 1735 w 2153"/>
                <a:gd name="T25" fmla="*/ 1291 h 1930"/>
                <a:gd name="T26" fmla="*/ 1771 w 2153"/>
                <a:gd name="T27" fmla="*/ 1087 h 1930"/>
                <a:gd name="T28" fmla="*/ 1777 w 2153"/>
                <a:gd name="T29" fmla="*/ 877 h 1930"/>
                <a:gd name="T30" fmla="*/ 1273 w 2153"/>
                <a:gd name="T31" fmla="*/ 1009 h 1930"/>
                <a:gd name="T32" fmla="*/ 828 w 2153"/>
                <a:gd name="T33" fmla="*/ 1134 h 1930"/>
                <a:gd name="T34" fmla="*/ 324 w 2153"/>
                <a:gd name="T35" fmla="*/ 1315 h 1930"/>
                <a:gd name="T36" fmla="*/ 18 w 2153"/>
                <a:gd name="T37" fmla="*/ 1423 h 1930"/>
                <a:gd name="T38" fmla="*/ 312 w 2153"/>
                <a:gd name="T39" fmla="*/ 1285 h 1930"/>
                <a:gd name="T40" fmla="*/ 685 w 2153"/>
                <a:gd name="T41" fmla="*/ 1146 h 1930"/>
                <a:gd name="T42" fmla="*/ 1026 w 2153"/>
                <a:gd name="T43" fmla="*/ 1039 h 1930"/>
                <a:gd name="T44" fmla="*/ 1417 w 2153"/>
                <a:gd name="T45" fmla="*/ 931 h 1930"/>
                <a:gd name="T46" fmla="*/ 1699 w 2153"/>
                <a:gd name="T47" fmla="*/ 817 h 1930"/>
                <a:gd name="T48" fmla="*/ 1339 w 2153"/>
                <a:gd name="T49" fmla="*/ 624 h 1930"/>
                <a:gd name="T50" fmla="*/ 865 w 2153"/>
                <a:gd name="T51" fmla="*/ 516 h 1930"/>
                <a:gd name="T52" fmla="*/ 228 w 2153"/>
                <a:gd name="T53" fmla="*/ 161 h 1930"/>
                <a:gd name="T54" fmla="*/ 0 w 2153"/>
                <a:gd name="T55" fmla="*/ 83 h 1930"/>
                <a:gd name="T56" fmla="*/ 330 w 2153"/>
                <a:gd name="T57" fmla="*/ 179 h 1930"/>
                <a:gd name="T58" fmla="*/ 715 w 2153"/>
                <a:gd name="T59" fmla="*/ 384 h 1930"/>
                <a:gd name="T60" fmla="*/ 937 w 2153"/>
                <a:gd name="T61" fmla="*/ 492 h 1930"/>
                <a:gd name="T62" fmla="*/ 1357 w 2153"/>
                <a:gd name="T63" fmla="*/ 594 h 1930"/>
                <a:gd name="T64" fmla="*/ 1657 w 2153"/>
                <a:gd name="T65" fmla="*/ 745 h 1930"/>
                <a:gd name="T66" fmla="*/ 1429 w 2153"/>
                <a:gd name="T67" fmla="*/ 462 h 1930"/>
                <a:gd name="T68" fmla="*/ 1291 w 2153"/>
                <a:gd name="T69" fmla="*/ 191 h 1930"/>
                <a:gd name="T70" fmla="*/ 1159 w 2153"/>
                <a:gd name="T71" fmla="*/ 0 h 1930"/>
                <a:gd name="T72" fmla="*/ 1345 w 2153"/>
                <a:gd name="T73" fmla="*/ 215 h 1930"/>
                <a:gd name="T74" fmla="*/ 1495 w 2153"/>
                <a:gd name="T75" fmla="*/ 486 h 1930"/>
                <a:gd name="T76" fmla="*/ 1753 w 2153"/>
                <a:gd name="T77" fmla="*/ 805 h 1930"/>
                <a:gd name="T78" fmla="*/ 1850 w 2153"/>
                <a:gd name="T79" fmla="*/ 853 h 1930"/>
                <a:gd name="T80" fmla="*/ 1850 w 2153"/>
                <a:gd name="T81" fmla="*/ 853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34837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hu-HU" noProof="0" smtClean="0"/>
              <a:t>Kliknite sem a upravte štýl predlohy nadpisov.</a:t>
            </a:r>
          </a:p>
        </p:txBody>
      </p:sp>
      <p:sp>
        <p:nvSpPr>
          <p:cNvPr id="34838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u-HU" noProof="0" smtClean="0"/>
              <a:t>Kliknite sem a upravte štýl predlohy podnadpisov.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9E2827-2C11-4C77-8942-E991160C18A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D0A70-44F7-4725-81B6-68EB3A6F28F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3974A-E427-4C30-ACD8-1449091B6E9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427D6-E301-4227-AF44-6EA09650FAE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BC3E6-E9B1-4B38-8DDE-C26CBAF0619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0FDAC-DEEF-4ED6-8AFD-5B51B5A8C67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DBEF5-80D4-46F4-8F2D-4674D6FE61E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15D60-62CB-4A14-82AA-85C01BCBC5D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09CF7-9DE9-463A-A454-CD8541FAC0C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F8236-DC15-4684-94B3-6C2B62BCE92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1300-5528-40A2-8CFC-94D88A21B05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A5BFD-6974-4C84-98C6-38382E0E91E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4F655-486B-4B63-8203-AA74B49A44A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5057B-EF6A-45AD-830E-95EFF9E0C28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E8279-98A0-4985-9AC0-05EE9128419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22C6C-F50F-4A41-9ED9-0E49D259255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82741-9A9D-48C9-A3E4-DA7F9446015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BF7AC-A231-4CF2-96A7-E1446C33AA3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EC6E1-B211-4542-A143-15AB7B1B036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65AF5-CC90-4839-A508-17908DF649A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A70D6-16AF-4849-8309-9AAB151B9ED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C6404-D15F-40B9-8911-C12C178E279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A4855-39C8-4842-9B76-C92DBFB16DB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D22CE-2013-4F98-A7C6-B1570C260D5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sk-SK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3CF3F-4698-4329-9DC0-AAC139C5B03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75ACA-8E82-4EDB-A4C4-B3EE45A4426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43BBC-2DDC-4063-A66C-984D15734F4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DA561-889C-4A41-9739-A2DCCC76E4F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A7A9A-B727-492E-8AC4-07730F47241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0B44B-63E3-4585-AB26-B68ACE1EDFC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55D55-61B9-42A2-995F-B3DF390FC05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411 h 2182"/>
                <a:gd name="T4" fmla="*/ 5232 w 4897"/>
                <a:gd name="T5" fmla="*/ 1411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388 h 2182"/>
                <a:gd name="T4" fmla="*/ 5232 w 4897"/>
                <a:gd name="T5" fmla="*/ 1388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3175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3175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3175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3175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3175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</p:grpSp>
      <p:sp>
        <p:nvSpPr>
          <p:cNvPr id="317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17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17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0DBA0CE-AB58-49A3-A622-CBD42745473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3175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Kliknite sem a upravte štýl predlohy nadpisov.</a:t>
            </a:r>
          </a:p>
        </p:txBody>
      </p:sp>
      <p:sp>
        <p:nvSpPr>
          <p:cNvPr id="3175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Kliknite sem a upravte štýly predlohy textu.</a:t>
            </a:r>
          </a:p>
          <a:p>
            <a:pPr lvl="1"/>
            <a:r>
              <a:rPr lang="hu-HU" smtClean="0"/>
              <a:t>Druhá úroveň</a:t>
            </a:r>
          </a:p>
          <a:p>
            <a:pPr lvl="2"/>
            <a:r>
              <a:rPr lang="hu-HU" smtClean="0"/>
              <a:t>Tretia úroveň</a:t>
            </a:r>
          </a:p>
          <a:p>
            <a:pPr lvl="3"/>
            <a:r>
              <a:rPr lang="hu-HU" smtClean="0"/>
              <a:t>Štvrtá úroveň</a:t>
            </a:r>
          </a:p>
          <a:p>
            <a:pPr lvl="4"/>
            <a:r>
              <a:rPr lang="hu-HU" smtClean="0"/>
              <a:t>Piata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2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3379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2057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77 w 2123"/>
                <a:gd name="T1" fmla="*/ 986 h 1696"/>
                <a:gd name="T2" fmla="*/ 541 w 2123"/>
                <a:gd name="T3" fmla="*/ 646 h 1696"/>
                <a:gd name="T4" fmla="*/ 667 w 2123"/>
                <a:gd name="T5" fmla="*/ 374 h 1696"/>
                <a:gd name="T6" fmla="*/ 922 w 2123"/>
                <a:gd name="T7" fmla="*/ 555 h 1696"/>
                <a:gd name="T8" fmla="*/ 1208 w 2123"/>
                <a:gd name="T9" fmla="*/ 822 h 1696"/>
                <a:gd name="T10" fmla="*/ 1475 w 2123"/>
                <a:gd name="T11" fmla="*/ 1049 h 1696"/>
                <a:gd name="T12" fmla="*/ 1791 w 2123"/>
                <a:gd name="T13" fmla="*/ 1286 h 1696"/>
                <a:gd name="T14" fmla="*/ 1873 w 2123"/>
                <a:gd name="T15" fmla="*/ 1337 h 1696"/>
                <a:gd name="T16" fmla="*/ 1826 w 2123"/>
                <a:gd name="T17" fmla="*/ 1281 h 1696"/>
                <a:gd name="T18" fmla="*/ 1404 w 2123"/>
                <a:gd name="T19" fmla="*/ 947 h 1696"/>
                <a:gd name="T20" fmla="*/ 1082 w 2123"/>
                <a:gd name="T21" fmla="*/ 646 h 1696"/>
                <a:gd name="T22" fmla="*/ 719 w 2123"/>
                <a:gd name="T23" fmla="*/ 311 h 1696"/>
                <a:gd name="T24" fmla="*/ 994 w 2123"/>
                <a:gd name="T25" fmla="*/ 294 h 1696"/>
                <a:gd name="T26" fmla="*/ 1279 w 2123"/>
                <a:gd name="T27" fmla="*/ 300 h 1696"/>
                <a:gd name="T28" fmla="*/ 1606 w 2123"/>
                <a:gd name="T29" fmla="*/ 254 h 1696"/>
                <a:gd name="T30" fmla="*/ 2112 w 2123"/>
                <a:gd name="T31" fmla="*/ 186 h 1696"/>
                <a:gd name="T32" fmla="*/ 2064 w 2123"/>
                <a:gd name="T33" fmla="*/ 164 h 1696"/>
                <a:gd name="T34" fmla="*/ 1535 w 2123"/>
                <a:gd name="T35" fmla="*/ 243 h 1696"/>
                <a:gd name="T36" fmla="*/ 1202 w 2123"/>
                <a:gd name="T37" fmla="*/ 260 h 1696"/>
                <a:gd name="T38" fmla="*/ 755 w 2123"/>
                <a:gd name="T39" fmla="*/ 243 h 1696"/>
                <a:gd name="T40" fmla="*/ 815 w 2123"/>
                <a:gd name="T41" fmla="*/ 215 h 1696"/>
                <a:gd name="T42" fmla="*/ 1136 w 2123"/>
                <a:gd name="T43" fmla="*/ 0 h 1696"/>
                <a:gd name="T44" fmla="*/ 1082 w 2123"/>
                <a:gd name="T45" fmla="*/ 28 h 1696"/>
                <a:gd name="T46" fmla="*/ 1005 w 2123"/>
                <a:gd name="T47" fmla="*/ 79 h 1696"/>
                <a:gd name="T48" fmla="*/ 851 w 2123"/>
                <a:gd name="T49" fmla="*/ 181 h 1696"/>
                <a:gd name="T50" fmla="*/ 667 w 2123"/>
                <a:gd name="T51" fmla="*/ 266 h 1696"/>
                <a:gd name="T52" fmla="*/ 631 w 2123"/>
                <a:gd name="T53" fmla="*/ 340 h 1696"/>
                <a:gd name="T54" fmla="*/ 303 w 2123"/>
                <a:gd name="T55" fmla="*/ 555 h 1696"/>
                <a:gd name="T56" fmla="*/ 0 w 2123"/>
                <a:gd name="T57" fmla="*/ 686 h 1696"/>
                <a:gd name="T58" fmla="*/ 0 w 2123"/>
                <a:gd name="T59" fmla="*/ 691 h 1696"/>
                <a:gd name="T60" fmla="*/ 0 w 2123"/>
                <a:gd name="T61" fmla="*/ 725 h 1696"/>
                <a:gd name="T62" fmla="*/ 297 w 2123"/>
                <a:gd name="T63" fmla="*/ 601 h 1696"/>
                <a:gd name="T64" fmla="*/ 589 w 2123"/>
                <a:gd name="T65" fmla="*/ 408 h 1696"/>
                <a:gd name="T66" fmla="*/ 505 w 2123"/>
                <a:gd name="T67" fmla="*/ 635 h 1696"/>
                <a:gd name="T68" fmla="*/ 523 w 2123"/>
                <a:gd name="T69" fmla="*/ 941 h 1696"/>
                <a:gd name="T70" fmla="*/ 458 w 2123"/>
                <a:gd name="T71" fmla="*/ 1105 h 1696"/>
                <a:gd name="T72" fmla="*/ 327 w 2123"/>
                <a:gd name="T73" fmla="*/ 1400 h 1696"/>
                <a:gd name="T74" fmla="*/ 321 w 2123"/>
                <a:gd name="T75" fmla="*/ 1604 h 1696"/>
                <a:gd name="T76" fmla="*/ 327 w 2123"/>
                <a:gd name="T77" fmla="*/ 1604 h 1696"/>
                <a:gd name="T78" fmla="*/ 345 w 2123"/>
                <a:gd name="T79" fmla="*/ 1468 h 1696"/>
                <a:gd name="T80" fmla="*/ 577 w 2123"/>
                <a:gd name="T81" fmla="*/ 986 h 1696"/>
                <a:gd name="T82" fmla="*/ 577 w 2123"/>
                <a:gd name="T83" fmla="*/ 986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058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059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4 w 969"/>
                <a:gd name="T1" fmla="*/ 1189 h 1192"/>
                <a:gd name="T2" fmla="*/ 492 w 969"/>
                <a:gd name="T3" fmla="*/ 1195 h 1192"/>
                <a:gd name="T4" fmla="*/ 582 w 969"/>
                <a:gd name="T5" fmla="*/ 1153 h 1192"/>
                <a:gd name="T6" fmla="*/ 816 w 969"/>
                <a:gd name="T7" fmla="*/ 1088 h 1192"/>
                <a:gd name="T8" fmla="*/ 937 w 969"/>
                <a:gd name="T9" fmla="*/ 1058 h 1192"/>
                <a:gd name="T10" fmla="*/ 762 w 969"/>
                <a:gd name="T11" fmla="*/ 991 h 1192"/>
                <a:gd name="T12" fmla="*/ 558 w 969"/>
                <a:gd name="T13" fmla="*/ 955 h 1192"/>
                <a:gd name="T14" fmla="*/ 198 w 969"/>
                <a:gd name="T15" fmla="*/ 973 h 1192"/>
                <a:gd name="T16" fmla="*/ 300 w 969"/>
                <a:gd name="T17" fmla="*/ 895 h 1192"/>
                <a:gd name="T18" fmla="*/ 498 w 969"/>
                <a:gd name="T19" fmla="*/ 805 h 1192"/>
                <a:gd name="T20" fmla="*/ 697 w 969"/>
                <a:gd name="T21" fmla="*/ 673 h 1192"/>
                <a:gd name="T22" fmla="*/ 703 w 969"/>
                <a:gd name="T23" fmla="*/ 673 h 1192"/>
                <a:gd name="T24" fmla="*/ 715 w 969"/>
                <a:gd name="T25" fmla="*/ 667 h 1192"/>
                <a:gd name="T26" fmla="*/ 756 w 969"/>
                <a:gd name="T27" fmla="*/ 649 h 1192"/>
                <a:gd name="T28" fmla="*/ 780 w 969"/>
                <a:gd name="T29" fmla="*/ 643 h 1192"/>
                <a:gd name="T30" fmla="*/ 792 w 969"/>
                <a:gd name="T31" fmla="*/ 631 h 1192"/>
                <a:gd name="T32" fmla="*/ 798 w 969"/>
                <a:gd name="T33" fmla="*/ 619 h 1192"/>
                <a:gd name="T34" fmla="*/ 792 w 969"/>
                <a:gd name="T35" fmla="*/ 613 h 1192"/>
                <a:gd name="T36" fmla="*/ 786 w 969"/>
                <a:gd name="T37" fmla="*/ 601 h 1192"/>
                <a:gd name="T38" fmla="*/ 786 w 969"/>
                <a:gd name="T39" fmla="*/ 576 h 1192"/>
                <a:gd name="T40" fmla="*/ 798 w 969"/>
                <a:gd name="T41" fmla="*/ 546 h 1192"/>
                <a:gd name="T42" fmla="*/ 810 w 969"/>
                <a:gd name="T43" fmla="*/ 516 h 1192"/>
                <a:gd name="T44" fmla="*/ 828 w 969"/>
                <a:gd name="T45" fmla="*/ 486 h 1192"/>
                <a:gd name="T46" fmla="*/ 840 w 969"/>
                <a:gd name="T47" fmla="*/ 456 h 1192"/>
                <a:gd name="T48" fmla="*/ 846 w 969"/>
                <a:gd name="T49" fmla="*/ 438 h 1192"/>
                <a:gd name="T50" fmla="*/ 853 w 969"/>
                <a:gd name="T51" fmla="*/ 432 h 1192"/>
                <a:gd name="T52" fmla="*/ 853 w 969"/>
                <a:gd name="T53" fmla="*/ 348 h 1192"/>
                <a:gd name="T54" fmla="*/ 853 w 969"/>
                <a:gd name="T55" fmla="*/ 342 h 1192"/>
                <a:gd name="T56" fmla="*/ 859 w 969"/>
                <a:gd name="T57" fmla="*/ 336 h 1192"/>
                <a:gd name="T58" fmla="*/ 877 w 969"/>
                <a:gd name="T59" fmla="*/ 306 h 1192"/>
                <a:gd name="T60" fmla="*/ 889 w 969"/>
                <a:gd name="T61" fmla="*/ 270 h 1192"/>
                <a:gd name="T62" fmla="*/ 901 w 969"/>
                <a:gd name="T63" fmla="*/ 240 h 1192"/>
                <a:gd name="T64" fmla="*/ 907 w 969"/>
                <a:gd name="T65" fmla="*/ 228 h 1192"/>
                <a:gd name="T66" fmla="*/ 913 w 969"/>
                <a:gd name="T67" fmla="*/ 216 h 1192"/>
                <a:gd name="T68" fmla="*/ 931 w 969"/>
                <a:gd name="T69" fmla="*/ 173 h 1192"/>
                <a:gd name="T70" fmla="*/ 949 w 969"/>
                <a:gd name="T71" fmla="*/ 137 h 1192"/>
                <a:gd name="T72" fmla="*/ 955 w 969"/>
                <a:gd name="T73" fmla="*/ 125 h 1192"/>
                <a:gd name="T74" fmla="*/ 955 w 969"/>
                <a:gd name="T75" fmla="*/ 119 h 1192"/>
                <a:gd name="T76" fmla="*/ 973 w 969"/>
                <a:gd name="T77" fmla="*/ 0 h 1192"/>
                <a:gd name="T78" fmla="*/ 949 w 969"/>
                <a:gd name="T79" fmla="*/ 47 h 1192"/>
                <a:gd name="T80" fmla="*/ 786 w 969"/>
                <a:gd name="T81" fmla="*/ 113 h 1192"/>
                <a:gd name="T82" fmla="*/ 709 w 969"/>
                <a:gd name="T83" fmla="*/ 161 h 1192"/>
                <a:gd name="T84" fmla="*/ 462 w 969"/>
                <a:gd name="T85" fmla="*/ 234 h 1192"/>
                <a:gd name="T86" fmla="*/ 282 w 969"/>
                <a:gd name="T87" fmla="*/ 288 h 1192"/>
                <a:gd name="T88" fmla="*/ 174 w 969"/>
                <a:gd name="T89" fmla="*/ 294 h 1192"/>
                <a:gd name="T90" fmla="*/ 12 w 969"/>
                <a:gd name="T91" fmla="*/ 486 h 1192"/>
                <a:gd name="T92" fmla="*/ 0 w 969"/>
                <a:gd name="T93" fmla="*/ 510 h 1192"/>
                <a:gd name="T94" fmla="*/ 0 w 969"/>
                <a:gd name="T95" fmla="*/ 1189 h 1192"/>
                <a:gd name="T96" fmla="*/ 96 w 969"/>
                <a:gd name="T97" fmla="*/ 1183 h 1192"/>
                <a:gd name="T98" fmla="*/ 324 w 969"/>
                <a:gd name="T99" fmla="*/ 1189 h 1192"/>
                <a:gd name="T100" fmla="*/ 324 w 969"/>
                <a:gd name="T101" fmla="*/ 1189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060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061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8 w 2176"/>
                <a:gd name="T1" fmla="*/ 769 h 1505"/>
                <a:gd name="T2" fmla="*/ 1195 w 2176"/>
                <a:gd name="T3" fmla="*/ 1237 h 1505"/>
                <a:gd name="T4" fmla="*/ 960 w 2176"/>
                <a:gd name="T5" fmla="*/ 1195 h 1505"/>
                <a:gd name="T6" fmla="*/ 726 w 2176"/>
                <a:gd name="T7" fmla="*/ 1129 h 1505"/>
                <a:gd name="T8" fmla="*/ 444 w 2176"/>
                <a:gd name="T9" fmla="*/ 1111 h 1505"/>
                <a:gd name="T10" fmla="*/ 0 w 2176"/>
                <a:gd name="T11" fmla="*/ 1081 h 1505"/>
                <a:gd name="T12" fmla="*/ 30 w 2176"/>
                <a:gd name="T13" fmla="*/ 1117 h 1505"/>
                <a:gd name="T14" fmla="*/ 498 w 2176"/>
                <a:gd name="T15" fmla="*/ 1135 h 1505"/>
                <a:gd name="T16" fmla="*/ 780 w 2176"/>
                <a:gd name="T17" fmla="*/ 1189 h 1505"/>
                <a:gd name="T18" fmla="*/ 1135 w 2176"/>
                <a:gd name="T19" fmla="*/ 1304 h 1505"/>
                <a:gd name="T20" fmla="*/ 1074 w 2176"/>
                <a:gd name="T21" fmla="*/ 1322 h 1505"/>
                <a:gd name="T22" fmla="*/ 714 w 2176"/>
                <a:gd name="T23" fmla="*/ 1508 h 1505"/>
                <a:gd name="T24" fmla="*/ 768 w 2176"/>
                <a:gd name="T25" fmla="*/ 1484 h 1505"/>
                <a:gd name="T26" fmla="*/ 865 w 2176"/>
                <a:gd name="T27" fmla="*/ 1442 h 1505"/>
                <a:gd name="T28" fmla="*/ 1026 w 2176"/>
                <a:gd name="T29" fmla="*/ 1358 h 1505"/>
                <a:gd name="T30" fmla="*/ 1219 w 2176"/>
                <a:gd name="T31" fmla="*/ 1298 h 1505"/>
                <a:gd name="T32" fmla="*/ 1272 w 2176"/>
                <a:gd name="T33" fmla="*/ 1225 h 1505"/>
                <a:gd name="T34" fmla="*/ 1639 w 2176"/>
                <a:gd name="T35" fmla="*/ 1045 h 1505"/>
                <a:gd name="T36" fmla="*/ 1939 w 2176"/>
                <a:gd name="T37" fmla="*/ 955 h 1505"/>
                <a:gd name="T38" fmla="*/ 2185 w 2176"/>
                <a:gd name="T39" fmla="*/ 823 h 1505"/>
                <a:gd name="T40" fmla="*/ 1969 w 2176"/>
                <a:gd name="T41" fmla="*/ 913 h 1505"/>
                <a:gd name="T42" fmla="*/ 1663 w 2176"/>
                <a:gd name="T43" fmla="*/ 991 h 1505"/>
                <a:gd name="T44" fmla="*/ 1345 w 2176"/>
                <a:gd name="T45" fmla="*/ 1153 h 1505"/>
                <a:gd name="T46" fmla="*/ 1507 w 2176"/>
                <a:gd name="T47" fmla="*/ 907 h 1505"/>
                <a:gd name="T48" fmla="*/ 1627 w 2176"/>
                <a:gd name="T49" fmla="*/ 546 h 1505"/>
                <a:gd name="T50" fmla="*/ 1747 w 2176"/>
                <a:gd name="T51" fmla="*/ 373 h 1505"/>
                <a:gd name="T52" fmla="*/ 1987 w 2176"/>
                <a:gd name="T53" fmla="*/ 60 h 1505"/>
                <a:gd name="T54" fmla="*/ 2011 w 2176"/>
                <a:gd name="T55" fmla="*/ 0 h 1505"/>
                <a:gd name="T56" fmla="*/ 1981 w 2176"/>
                <a:gd name="T57" fmla="*/ 0 h 1505"/>
                <a:gd name="T58" fmla="*/ 1603 w 2176"/>
                <a:gd name="T59" fmla="*/ 481 h 1505"/>
                <a:gd name="T60" fmla="*/ 1483 w 2176"/>
                <a:gd name="T61" fmla="*/ 889 h 1505"/>
                <a:gd name="T62" fmla="*/ 1260 w 2176"/>
                <a:gd name="T63" fmla="*/ 1177 h 1505"/>
                <a:gd name="T64" fmla="*/ 1135 w 2176"/>
                <a:gd name="T65" fmla="*/ 907 h 1505"/>
                <a:gd name="T66" fmla="*/ 1014 w 2176"/>
                <a:gd name="T67" fmla="*/ 541 h 1505"/>
                <a:gd name="T68" fmla="*/ 889 w 2176"/>
                <a:gd name="T69" fmla="*/ 222 h 1505"/>
                <a:gd name="T70" fmla="*/ 792 w 2176"/>
                <a:gd name="T71" fmla="*/ 0 h 1505"/>
                <a:gd name="T72" fmla="*/ 756 w 2176"/>
                <a:gd name="T73" fmla="*/ 0 h 1505"/>
                <a:gd name="T74" fmla="*/ 907 w 2176"/>
                <a:gd name="T75" fmla="*/ 355 h 1505"/>
                <a:gd name="T76" fmla="*/ 1038 w 2176"/>
                <a:gd name="T77" fmla="*/ 769 h 1505"/>
                <a:gd name="T78" fmla="*/ 1038 w 2176"/>
                <a:gd name="T79" fmla="*/ 769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062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2 w 813"/>
                <a:gd name="T1" fmla="*/ 565 h 804"/>
                <a:gd name="T2" fmla="*/ 330 w 813"/>
                <a:gd name="T3" fmla="*/ 439 h 804"/>
                <a:gd name="T4" fmla="*/ 648 w 813"/>
                <a:gd name="T5" fmla="*/ 217 h 804"/>
                <a:gd name="T6" fmla="*/ 816 w 813"/>
                <a:gd name="T7" fmla="*/ 0 h 804"/>
                <a:gd name="T8" fmla="*/ 678 w 813"/>
                <a:gd name="T9" fmla="*/ 150 h 804"/>
                <a:gd name="T10" fmla="*/ 145 w 813"/>
                <a:gd name="T11" fmla="*/ 505 h 804"/>
                <a:gd name="T12" fmla="*/ 0 w 813"/>
                <a:gd name="T13" fmla="*/ 734 h 804"/>
                <a:gd name="T14" fmla="*/ 0 w 813"/>
                <a:gd name="T15" fmla="*/ 806 h 804"/>
                <a:gd name="T16" fmla="*/ 162 w 813"/>
                <a:gd name="T17" fmla="*/ 565 h 804"/>
                <a:gd name="T18" fmla="*/ 162 w 813"/>
                <a:gd name="T19" fmla="*/ 565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063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2 w 759"/>
                <a:gd name="T1" fmla="*/ 66 h 107"/>
                <a:gd name="T2" fmla="*/ 762 w 759"/>
                <a:gd name="T3" fmla="*/ 0 h 107"/>
                <a:gd name="T4" fmla="*/ 498 w 759"/>
                <a:gd name="T5" fmla="*/ 36 h 107"/>
                <a:gd name="T6" fmla="*/ 139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2 w 759"/>
                <a:gd name="T15" fmla="*/ 66 h 107"/>
                <a:gd name="T16" fmla="*/ 462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064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93 w 3169"/>
                <a:gd name="T1" fmla="*/ 240 h 743"/>
                <a:gd name="T2" fmla="*/ 1741 w 3169"/>
                <a:gd name="T3" fmla="*/ 234 h 743"/>
                <a:gd name="T4" fmla="*/ 2096 w 3169"/>
                <a:gd name="T5" fmla="*/ 252 h 743"/>
                <a:gd name="T6" fmla="*/ 2515 w 3169"/>
                <a:gd name="T7" fmla="*/ 234 h 743"/>
                <a:gd name="T8" fmla="*/ 3182 w 3169"/>
                <a:gd name="T9" fmla="*/ 205 h 743"/>
                <a:gd name="T10" fmla="*/ 3128 w 3169"/>
                <a:gd name="T11" fmla="*/ 187 h 743"/>
                <a:gd name="T12" fmla="*/ 2432 w 3169"/>
                <a:gd name="T13" fmla="*/ 222 h 743"/>
                <a:gd name="T14" fmla="*/ 2011 w 3169"/>
                <a:gd name="T15" fmla="*/ 222 h 743"/>
                <a:gd name="T16" fmla="*/ 1465 w 3169"/>
                <a:gd name="T17" fmla="*/ 187 h 743"/>
                <a:gd name="T18" fmla="*/ 1549 w 3169"/>
                <a:gd name="T19" fmla="*/ 168 h 743"/>
                <a:gd name="T20" fmla="*/ 2047 w 3169"/>
                <a:gd name="T21" fmla="*/ 0 h 743"/>
                <a:gd name="T22" fmla="*/ 1969 w 3169"/>
                <a:gd name="T23" fmla="*/ 24 h 743"/>
                <a:gd name="T24" fmla="*/ 1844 w 3169"/>
                <a:gd name="T25" fmla="*/ 66 h 743"/>
                <a:gd name="T26" fmla="*/ 1609 w 3169"/>
                <a:gd name="T27" fmla="*/ 138 h 743"/>
                <a:gd name="T28" fmla="*/ 1344 w 3169"/>
                <a:gd name="T29" fmla="*/ 199 h 743"/>
                <a:gd name="T30" fmla="*/ 1273 w 3169"/>
                <a:gd name="T31" fmla="*/ 252 h 743"/>
                <a:gd name="T32" fmla="*/ 768 w 3169"/>
                <a:gd name="T33" fmla="*/ 414 h 743"/>
                <a:gd name="T34" fmla="*/ 336 w 3169"/>
                <a:gd name="T35" fmla="*/ 504 h 743"/>
                <a:gd name="T36" fmla="*/ 0 w 3169"/>
                <a:gd name="T37" fmla="*/ 619 h 743"/>
                <a:gd name="T38" fmla="*/ 300 w 3169"/>
                <a:gd name="T39" fmla="*/ 540 h 743"/>
                <a:gd name="T40" fmla="*/ 738 w 3169"/>
                <a:gd name="T41" fmla="*/ 450 h 743"/>
                <a:gd name="T42" fmla="*/ 1183 w 3169"/>
                <a:gd name="T43" fmla="*/ 312 h 743"/>
                <a:gd name="T44" fmla="*/ 985 w 3169"/>
                <a:gd name="T45" fmla="*/ 492 h 743"/>
                <a:gd name="T46" fmla="*/ 871 w 3169"/>
                <a:gd name="T47" fmla="*/ 745 h 743"/>
                <a:gd name="T48" fmla="*/ 865 w 3169"/>
                <a:gd name="T49" fmla="*/ 745 h 743"/>
                <a:gd name="T50" fmla="*/ 937 w 3169"/>
                <a:gd name="T51" fmla="*/ 745 h 743"/>
                <a:gd name="T52" fmla="*/ 1026 w 3169"/>
                <a:gd name="T53" fmla="*/ 498 h 743"/>
                <a:gd name="T54" fmla="*/ 1302 w 3169"/>
                <a:gd name="T55" fmla="*/ 282 h 743"/>
                <a:gd name="T56" fmla="*/ 1537 w 3169"/>
                <a:gd name="T57" fmla="*/ 450 h 743"/>
                <a:gd name="T58" fmla="*/ 1777 w 3169"/>
                <a:gd name="T59" fmla="*/ 679 h 743"/>
                <a:gd name="T60" fmla="*/ 1862 w 3169"/>
                <a:gd name="T61" fmla="*/ 745 h 743"/>
                <a:gd name="T62" fmla="*/ 1927 w 3169"/>
                <a:gd name="T63" fmla="*/ 745 h 743"/>
                <a:gd name="T64" fmla="*/ 1699 w 3169"/>
                <a:gd name="T65" fmla="*/ 528 h 743"/>
                <a:gd name="T66" fmla="*/ 1393 w 3169"/>
                <a:gd name="T67" fmla="*/ 240 h 743"/>
                <a:gd name="T68" fmla="*/ 1393 w 3169"/>
                <a:gd name="T69" fmla="*/ 240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065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066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3380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3380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3380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2070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2071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3381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2073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50 w 2153"/>
                <a:gd name="T1" fmla="*/ 853 h 1930"/>
                <a:gd name="T2" fmla="*/ 1945 w 2153"/>
                <a:gd name="T3" fmla="*/ 1021 h 1930"/>
                <a:gd name="T4" fmla="*/ 2060 w 2153"/>
                <a:gd name="T5" fmla="*/ 1170 h 1930"/>
                <a:gd name="T6" fmla="*/ 2126 w 2153"/>
                <a:gd name="T7" fmla="*/ 1249 h 1930"/>
                <a:gd name="T8" fmla="*/ 2162 w 2153"/>
                <a:gd name="T9" fmla="*/ 1297 h 1930"/>
                <a:gd name="T10" fmla="*/ 1897 w 2153"/>
                <a:gd name="T11" fmla="*/ 979 h 1930"/>
                <a:gd name="T12" fmla="*/ 1868 w 2153"/>
                <a:gd name="T13" fmla="*/ 931 h 1930"/>
                <a:gd name="T14" fmla="*/ 1789 w 2153"/>
                <a:gd name="T15" fmla="*/ 1243 h 1930"/>
                <a:gd name="T16" fmla="*/ 1777 w 2153"/>
                <a:gd name="T17" fmla="*/ 1489 h 1930"/>
                <a:gd name="T18" fmla="*/ 1826 w 2153"/>
                <a:gd name="T19" fmla="*/ 1910 h 1930"/>
                <a:gd name="T20" fmla="*/ 1795 w 2153"/>
                <a:gd name="T21" fmla="*/ 1934 h 1930"/>
                <a:gd name="T22" fmla="*/ 1753 w 2153"/>
                <a:gd name="T23" fmla="*/ 1537 h 1930"/>
                <a:gd name="T24" fmla="*/ 1735 w 2153"/>
                <a:gd name="T25" fmla="*/ 1291 h 1930"/>
                <a:gd name="T26" fmla="*/ 1771 w 2153"/>
                <a:gd name="T27" fmla="*/ 1087 h 1930"/>
                <a:gd name="T28" fmla="*/ 1777 w 2153"/>
                <a:gd name="T29" fmla="*/ 877 h 1930"/>
                <a:gd name="T30" fmla="*/ 1273 w 2153"/>
                <a:gd name="T31" fmla="*/ 1009 h 1930"/>
                <a:gd name="T32" fmla="*/ 828 w 2153"/>
                <a:gd name="T33" fmla="*/ 1134 h 1930"/>
                <a:gd name="T34" fmla="*/ 324 w 2153"/>
                <a:gd name="T35" fmla="*/ 1315 h 1930"/>
                <a:gd name="T36" fmla="*/ 18 w 2153"/>
                <a:gd name="T37" fmla="*/ 1423 h 1930"/>
                <a:gd name="T38" fmla="*/ 312 w 2153"/>
                <a:gd name="T39" fmla="*/ 1285 h 1930"/>
                <a:gd name="T40" fmla="*/ 685 w 2153"/>
                <a:gd name="T41" fmla="*/ 1146 h 1930"/>
                <a:gd name="T42" fmla="*/ 1026 w 2153"/>
                <a:gd name="T43" fmla="*/ 1039 h 1930"/>
                <a:gd name="T44" fmla="*/ 1417 w 2153"/>
                <a:gd name="T45" fmla="*/ 931 h 1930"/>
                <a:gd name="T46" fmla="*/ 1699 w 2153"/>
                <a:gd name="T47" fmla="*/ 817 h 1930"/>
                <a:gd name="T48" fmla="*/ 1339 w 2153"/>
                <a:gd name="T49" fmla="*/ 624 h 1930"/>
                <a:gd name="T50" fmla="*/ 865 w 2153"/>
                <a:gd name="T51" fmla="*/ 516 h 1930"/>
                <a:gd name="T52" fmla="*/ 228 w 2153"/>
                <a:gd name="T53" fmla="*/ 161 h 1930"/>
                <a:gd name="T54" fmla="*/ 0 w 2153"/>
                <a:gd name="T55" fmla="*/ 83 h 1930"/>
                <a:gd name="T56" fmla="*/ 330 w 2153"/>
                <a:gd name="T57" fmla="*/ 179 h 1930"/>
                <a:gd name="T58" fmla="*/ 715 w 2153"/>
                <a:gd name="T59" fmla="*/ 384 h 1930"/>
                <a:gd name="T60" fmla="*/ 937 w 2153"/>
                <a:gd name="T61" fmla="*/ 492 h 1930"/>
                <a:gd name="T62" fmla="*/ 1357 w 2153"/>
                <a:gd name="T63" fmla="*/ 594 h 1930"/>
                <a:gd name="T64" fmla="*/ 1657 w 2153"/>
                <a:gd name="T65" fmla="*/ 745 h 1930"/>
                <a:gd name="T66" fmla="*/ 1429 w 2153"/>
                <a:gd name="T67" fmla="*/ 462 h 1930"/>
                <a:gd name="T68" fmla="*/ 1291 w 2153"/>
                <a:gd name="T69" fmla="*/ 191 h 1930"/>
                <a:gd name="T70" fmla="*/ 1159 w 2153"/>
                <a:gd name="T71" fmla="*/ 0 h 1930"/>
                <a:gd name="T72" fmla="*/ 1345 w 2153"/>
                <a:gd name="T73" fmla="*/ 215 h 1930"/>
                <a:gd name="T74" fmla="*/ 1495 w 2153"/>
                <a:gd name="T75" fmla="*/ 486 h 1930"/>
                <a:gd name="T76" fmla="*/ 1753 w 2153"/>
                <a:gd name="T77" fmla="*/ 805 h 1930"/>
                <a:gd name="T78" fmla="*/ 1850 w 2153"/>
                <a:gd name="T79" fmla="*/ 853 h 1930"/>
                <a:gd name="T80" fmla="*/ 1850 w 2153"/>
                <a:gd name="T81" fmla="*/ 853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33813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Kliknite sem a upravte štýl predlohy nadpisov.</a:t>
            </a:r>
          </a:p>
        </p:txBody>
      </p:sp>
      <p:sp>
        <p:nvSpPr>
          <p:cNvPr id="3381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Kliknite sem a upravte štýly predlohy textu.</a:t>
            </a:r>
          </a:p>
          <a:p>
            <a:pPr lvl="1"/>
            <a:r>
              <a:rPr lang="hu-HU" smtClean="0"/>
              <a:t>Druhá úroveň</a:t>
            </a:r>
          </a:p>
          <a:p>
            <a:pPr lvl="2"/>
            <a:r>
              <a:rPr lang="hu-HU" smtClean="0"/>
              <a:t>Tretia úroveň</a:t>
            </a:r>
          </a:p>
          <a:p>
            <a:pPr lvl="3"/>
            <a:r>
              <a:rPr lang="hu-HU" smtClean="0"/>
              <a:t>Štvrtá úroveň</a:t>
            </a:r>
          </a:p>
          <a:p>
            <a:pPr lvl="4"/>
            <a:r>
              <a:rPr lang="hu-HU" smtClean="0"/>
              <a:t>Piata úroveň</a:t>
            </a:r>
          </a:p>
        </p:txBody>
      </p:sp>
      <p:sp>
        <p:nvSpPr>
          <p:cNvPr id="33815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381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381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9EAB12C8-7BA3-4462-897A-04DB88C9EB2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3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Kliknite sem a upravte štýl predlohy nadpisov.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Kliknite sem a upravte štýly predlohy textu.</a:t>
            </a:r>
          </a:p>
          <a:p>
            <a:pPr lvl="1"/>
            <a:r>
              <a:rPr lang="hu-HU" smtClean="0"/>
              <a:t>Druhá úroveň</a:t>
            </a:r>
          </a:p>
          <a:p>
            <a:pPr lvl="2"/>
            <a:r>
              <a:rPr lang="hu-HU" smtClean="0"/>
              <a:t>Tretia úroveň</a:t>
            </a:r>
          </a:p>
          <a:p>
            <a:pPr lvl="3"/>
            <a:r>
              <a:rPr lang="hu-HU" smtClean="0"/>
              <a:t>Štvrtá úroveň</a:t>
            </a:r>
          </a:p>
          <a:p>
            <a:pPr lvl="4"/>
            <a:r>
              <a:rPr lang="hu-HU" smtClean="0"/>
              <a:t>Piata úroveň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smtClean="0"/>
            </a:lvl1pPr>
          </a:lstStyle>
          <a:p>
            <a:pPr>
              <a:defRPr/>
            </a:pPr>
            <a:fld id="{86E7DEF1-52FD-4D35-AFB8-E12EAE29AFF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11" Type="http://schemas.openxmlformats.org/officeDocument/2006/relationships/image" Target="../media/image24.jpeg"/><Relationship Id="rId5" Type="http://schemas.openxmlformats.org/officeDocument/2006/relationships/image" Target="../media/image19.jpeg"/><Relationship Id="rId10" Type="http://schemas.openxmlformats.org/officeDocument/2006/relationships/hyperlink" Target="http://images.google.sk/imgres?imgurl=http://www2.arnes.si/~osmbra1s/karmen/images/veverica1.gif&amp;imgrefurl=http://www2.arnes.si/~osmbra1s/karmen/karmen.htm&amp;h=184&amp;w=200&amp;sz=20&amp;tbnid=xpNCuP91Pr4J:&amp;tbnh=91&amp;tbnw=98&amp;start=5&amp;prev=/images%3Fq%3Dveveri%25C4%258Dka%26hl%3Dhu%26lr%3D%26sa%3DN" TargetMode="External"/><Relationship Id="rId4" Type="http://schemas.openxmlformats.org/officeDocument/2006/relationships/image" Target="../media/image18.jpeg"/><Relationship Id="rId9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31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6.xml"/><Relationship Id="rId1" Type="http://schemas.openxmlformats.org/officeDocument/2006/relationships/themeOverride" Target="../theme/themeOverr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36.xml"/><Relationship Id="rId1" Type="http://schemas.openxmlformats.org/officeDocument/2006/relationships/themeOverride" Target="../theme/themeOverrid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31.xml"/><Relationship Id="rId1" Type="http://schemas.openxmlformats.org/officeDocument/2006/relationships/themeOverride" Target="../theme/themeOverrid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hyperlink" Target="http://images.google.sk/imgres?imgurl=http://mujweb.cz/www/petr.felzmann/Foto%255Clipa.jpg&amp;imgrefurl=http://mujweb.cz/www/petr.felzmann/FPriroda.html&amp;h=601&amp;w=402&amp;sz=42&amp;tbnid=bE7n_irMKsgJ:&amp;tbnh=131&amp;tbnw=88&amp;start=24&amp;prev=/images%3Fq%3Dlipa%26start%3D20%26hl%3Dhu%26lr%3D%26sa%3DN" TargetMode="Externa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7.jpeg"/><Relationship Id="rId7" Type="http://schemas.openxmlformats.org/officeDocument/2006/relationships/hyperlink" Target="http://images.google.sk/imgres?imgurl=http://thunderwolf.net/~pchoinsk/fp-licytacje/zdjecia/69/Choinkas.jpg&amp;imgrefurl=http://thunderwolf.net/~pchoinsk/fp-licytacje/archiwum.php%3Fkat%3D69&amp;h=150&amp;w=100&amp;sz=15&amp;tbnid=rt0b1bT6q1MJ:&amp;tbnh=90&amp;tbnw=60&amp;start=194&amp;prev=/images%3Fq%3Dsmrek%26start%3D180%26hl%3Dhu%26lr%3D%26sa%3D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jpeg"/><Relationship Id="rId5" Type="http://schemas.openxmlformats.org/officeDocument/2006/relationships/hyperlink" Target="http://images.google.sk/imgres?imgurl=http://www.lhradok.sk/8a.jpg&amp;imgrefurl=http://www.lhradok.sk/arboretum1.html&amp;h=251&amp;w=184&amp;sz=13&amp;tbnid=bAffWqMAVbUJ:&amp;tbnh=105&amp;tbnw=77&amp;start=23&amp;prev=/images%3Fq%3Dborovica%26start%3D20%26hl%3Dhu%26lr%3D%26sa%3DN" TargetMode="Externa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sk/imgres?imgurl=http://www.sazp.sk/slovak/struktura/ceev/DPZ/LESY/pinusnigra.jpg&amp;imgrefurl=http://www.sazp.sk/slovak/struktura/ceev/DPZ/LESY/borovica.html&amp;h=1122&amp;w=800&amp;sz=109&amp;tbnid=vQKnQVOfl3EJ:&amp;tbnh=148&amp;tbnw=105&amp;start=19&amp;prev=/images%3Fq%3Dborovica%26hl%3Dhu%26lr%3D%26sa%3D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60350"/>
            <a:ext cx="9283700" cy="1736725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r>
              <a:rPr lang="hu-HU" sz="3600" dirty="0" smtClean="0"/>
              <a:t>Špeciálna základná škola s VJM, Hviezdoslavova 24, Rimavská Sobota</a:t>
            </a:r>
            <a:br>
              <a:rPr lang="hu-HU" sz="3600" dirty="0" smtClean="0"/>
            </a:br>
            <a:r>
              <a:rPr lang="hu-HU" sz="3600" dirty="0" smtClean="0"/>
              <a:t>Magyar  Tannyelvű Speciális Alapiskola Rimaszombat</a:t>
            </a:r>
            <a:r>
              <a:rPr lang="hu-HU" sz="6000" dirty="0" smtClean="0"/>
              <a:t/>
            </a:r>
            <a:br>
              <a:rPr lang="hu-HU" sz="6000" dirty="0" smtClean="0"/>
            </a:br>
            <a:r>
              <a:rPr lang="hu-HU" sz="6000" dirty="0" smtClean="0">
                <a:latin typeface="Monotype Corsiva" pitchFamily="66" charset="0"/>
              </a:rPr>
              <a:t/>
            </a:r>
            <a:br>
              <a:rPr lang="hu-HU" sz="6000" dirty="0" smtClean="0">
                <a:latin typeface="Monotype Corsiva" pitchFamily="66" charset="0"/>
              </a:rPr>
            </a:br>
            <a:r>
              <a:rPr lang="hu-HU" dirty="0" smtClean="0">
                <a:latin typeface="Monotype Corsiva" pitchFamily="66" charset="0"/>
              </a:rPr>
              <a:t/>
            </a:r>
            <a:br>
              <a:rPr lang="hu-HU" dirty="0" smtClean="0">
                <a:latin typeface="Monotype Corsiva" pitchFamily="66" charset="0"/>
              </a:rPr>
            </a:br>
            <a:r>
              <a:rPr lang="hu-HU" dirty="0" smtClean="0">
                <a:latin typeface="Monotype Corsiva" pitchFamily="66" charset="0"/>
              </a:rPr>
              <a:t> </a:t>
            </a:r>
            <a:endParaRPr lang="hu-HU" sz="8000" dirty="0" smtClean="0">
              <a:latin typeface="Monotype Corsiva" pitchFamily="66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357563"/>
            <a:ext cx="8496300" cy="17526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r>
              <a:rPr lang="hu-HU" sz="4800" dirty="0" smtClean="0">
                <a:latin typeface="Monotype Corsiva" pitchFamily="66" charset="0"/>
              </a:rPr>
              <a:t>Pestovateľské práce </a:t>
            </a:r>
          </a:p>
          <a:p>
            <a:pPr algn="ctr" eaLnBrk="1" hangingPunct="1">
              <a:defRPr/>
            </a:pPr>
            <a:r>
              <a:rPr lang="hu-HU" sz="4800" dirty="0" smtClean="0">
                <a:latin typeface="Monotype Corsiva" pitchFamily="66" charset="0"/>
              </a:rPr>
              <a:t>Praktická škola</a:t>
            </a:r>
          </a:p>
          <a:p>
            <a:pPr algn="ctr" eaLnBrk="1" hangingPunct="1">
              <a:defRPr/>
            </a:pPr>
            <a:r>
              <a:rPr lang="hu-HU" sz="4800" dirty="0" smtClean="0">
                <a:latin typeface="Monotype Corsiva" pitchFamily="66" charset="0"/>
              </a:rPr>
              <a:t>Erdő</a:t>
            </a:r>
          </a:p>
          <a:p>
            <a:pPr algn="ctr" eaLnBrk="1" hangingPunct="1">
              <a:defRPr/>
            </a:pPr>
            <a:r>
              <a:rPr lang="hu-HU" sz="4800" dirty="0" smtClean="0">
                <a:latin typeface="Monotype Corsiva" pitchFamily="66" charset="0"/>
              </a:rPr>
              <a:t>2019/2020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260350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sz="6600" smtClean="0">
                <a:latin typeface="Monotype Corsiva" pitchFamily="66" charset="0"/>
              </a:rPr>
              <a:t>ERDEI ÁLLATOK</a:t>
            </a:r>
          </a:p>
        </p:txBody>
      </p:sp>
      <p:pic>
        <p:nvPicPr>
          <p:cNvPr id="21508" name="Picture 4" descr="nyú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557338"/>
            <a:ext cx="171767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 descr="rók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24075" y="1557338"/>
            <a:ext cx="2060575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6" descr="sü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7538" y="1557338"/>
            <a:ext cx="2160587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7" descr="szarva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04025" y="1557338"/>
            <a:ext cx="207010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8" descr="vaddisznó"/>
          <p:cNvPicPr>
            <a:picLocks noChangeAspect="1" noChangeArrowheads="1"/>
          </p:cNvPicPr>
          <p:nvPr/>
        </p:nvPicPr>
        <p:blipFill>
          <a:blip r:embed="rId7">
            <a:lum contrast="12000"/>
          </a:blip>
          <a:srcRect/>
          <a:stretch>
            <a:fillRect/>
          </a:stretch>
        </p:blipFill>
        <p:spPr bwMode="auto">
          <a:xfrm>
            <a:off x="250825" y="4005263"/>
            <a:ext cx="21240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10" descr="bagoly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76825" y="4005263"/>
            <a:ext cx="167640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Picture 11" descr="harkaly[1]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19925" y="4005263"/>
            <a:ext cx="17303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7" name="Picture 13" descr="veverica1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627313" y="4005263"/>
            <a:ext cx="2232025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6600" smtClean="0"/>
              <a:t>MEGLEPETÉS</a:t>
            </a:r>
            <a:endParaRPr lang="hu-HU" sz="6600" smtClean="0"/>
          </a:p>
        </p:txBody>
      </p:sp>
      <p:pic>
        <p:nvPicPr>
          <p:cNvPr id="16387" name="Picture 5" descr="rajzos móku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2205038"/>
            <a:ext cx="3384550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6"/>
          <p:cNvSpPr txBox="1">
            <a:spLocks noChangeArrowheads="1"/>
          </p:cNvSpPr>
          <p:nvPr/>
        </p:nvSpPr>
        <p:spPr bwMode="auto">
          <a:xfrm>
            <a:off x="250825" y="8366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cs-CZ" sz="1800"/>
          </a:p>
        </p:txBody>
      </p:sp>
      <p:sp>
        <p:nvSpPr>
          <p:cNvPr id="17411" name="Text Box 7"/>
          <p:cNvSpPr txBox="1">
            <a:spLocks noChangeArrowheads="1"/>
          </p:cNvSpPr>
          <p:nvPr/>
        </p:nvSpPr>
        <p:spPr bwMode="auto">
          <a:xfrm>
            <a:off x="250825" y="404813"/>
            <a:ext cx="8351838" cy="573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sk-SK" sz="1800"/>
          </a:p>
          <a:p>
            <a:pPr>
              <a:spcBef>
                <a:spcPct val="50000"/>
              </a:spcBef>
              <a:buFontTx/>
              <a:buNone/>
            </a:pPr>
            <a:endParaRPr lang="sk-SK" sz="1800"/>
          </a:p>
          <a:p>
            <a:pPr>
              <a:spcBef>
                <a:spcPct val="50000"/>
              </a:spcBef>
              <a:buFontTx/>
              <a:buNone/>
            </a:pPr>
            <a:endParaRPr lang="sk-SK" sz="1800"/>
          </a:p>
          <a:p>
            <a:pPr>
              <a:spcBef>
                <a:spcPct val="50000"/>
              </a:spcBef>
              <a:buFontTx/>
              <a:buNone/>
            </a:pPr>
            <a:endParaRPr lang="sk-SK" sz="1800"/>
          </a:p>
          <a:p>
            <a:pPr>
              <a:spcBef>
                <a:spcPct val="50000"/>
              </a:spcBef>
              <a:buFontTx/>
              <a:buNone/>
            </a:pPr>
            <a:endParaRPr lang="sk-SK" sz="1800"/>
          </a:p>
          <a:p>
            <a:pPr>
              <a:spcBef>
                <a:spcPct val="50000"/>
              </a:spcBef>
              <a:buFontTx/>
              <a:buNone/>
            </a:pPr>
            <a:endParaRPr lang="sk-SK" sz="1800"/>
          </a:p>
          <a:p>
            <a:pPr>
              <a:spcBef>
                <a:spcPct val="50000"/>
              </a:spcBef>
              <a:buFontTx/>
              <a:buNone/>
            </a:pPr>
            <a:endParaRPr lang="sk-SK" sz="1800"/>
          </a:p>
          <a:p>
            <a:pPr>
              <a:spcBef>
                <a:spcPct val="50000"/>
              </a:spcBef>
              <a:buFontTx/>
              <a:buNone/>
            </a:pPr>
            <a:endParaRPr lang="sk-SK" sz="1800"/>
          </a:p>
          <a:p>
            <a:pPr>
              <a:spcBef>
                <a:spcPct val="50000"/>
              </a:spcBef>
              <a:buFontTx/>
              <a:buNone/>
            </a:pPr>
            <a:endParaRPr lang="sk-SK" sz="1800"/>
          </a:p>
          <a:p>
            <a:pPr>
              <a:spcBef>
                <a:spcPct val="50000"/>
              </a:spcBef>
              <a:buFontTx/>
              <a:buNone/>
            </a:pPr>
            <a:endParaRPr lang="sk-SK" sz="1800"/>
          </a:p>
          <a:p>
            <a:pPr>
              <a:spcBef>
                <a:spcPct val="50000"/>
              </a:spcBef>
              <a:buFontTx/>
              <a:buNone/>
            </a:pPr>
            <a:endParaRPr lang="sk-SK" sz="1800"/>
          </a:p>
          <a:p>
            <a:pPr>
              <a:spcBef>
                <a:spcPct val="50000"/>
              </a:spcBef>
              <a:buFontTx/>
              <a:buNone/>
            </a:pPr>
            <a:endParaRPr lang="sk-SK" sz="1800"/>
          </a:p>
          <a:p>
            <a:pPr>
              <a:spcBef>
                <a:spcPct val="50000"/>
              </a:spcBef>
              <a:buFontTx/>
              <a:buNone/>
            </a:pPr>
            <a:endParaRPr lang="sk-SK" sz="1800"/>
          </a:p>
          <a:p>
            <a:pPr>
              <a:spcBef>
                <a:spcPct val="50000"/>
              </a:spcBef>
              <a:buFontTx/>
              <a:buNone/>
            </a:pPr>
            <a:endParaRPr lang="hu-HU" sz="1800"/>
          </a:p>
        </p:txBody>
      </p:sp>
      <p:sp>
        <p:nvSpPr>
          <p:cNvPr id="17412" name="Text Box 8"/>
          <p:cNvSpPr txBox="1">
            <a:spLocks noChangeArrowheads="1"/>
          </p:cNvSpPr>
          <p:nvPr/>
        </p:nvSpPr>
        <p:spPr bwMode="auto">
          <a:xfrm>
            <a:off x="0" y="404813"/>
            <a:ext cx="9394825" cy="603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FontTx/>
              <a:buNone/>
            </a:pPr>
            <a:r>
              <a:rPr lang="hu-HU" sz="5400" b="1">
                <a:solidFill>
                  <a:srgbClr val="000000"/>
                </a:solidFill>
              </a:rPr>
              <a:t>CSOPORTMUNKA</a:t>
            </a:r>
          </a:p>
          <a:p>
            <a:pPr marL="342900" indent="-342900" algn="ctr">
              <a:spcBef>
                <a:spcPct val="50000"/>
              </a:spcBef>
              <a:buFontTx/>
              <a:buNone/>
            </a:pPr>
            <a:r>
              <a:rPr lang="hu-HU" sz="5400"/>
              <a:t>FELADATOK</a:t>
            </a:r>
          </a:p>
          <a:p>
            <a:pPr marL="342900" indent="-342900" algn="ctr">
              <a:spcBef>
                <a:spcPct val="50000"/>
              </a:spcBef>
              <a:buFontTx/>
              <a:buNone/>
            </a:pPr>
            <a:r>
              <a:rPr lang="sk-SK" sz="4400">
                <a:solidFill>
                  <a:srgbClr val="FF0000"/>
                </a:solidFill>
              </a:rPr>
              <a:t>(megoldás)</a:t>
            </a:r>
            <a:endParaRPr lang="hu-HU" sz="4400">
              <a:solidFill>
                <a:srgbClr val="FF0000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hu-HU" sz="5400" b="1">
                <a:solidFill>
                  <a:srgbClr val="000000"/>
                </a:solidFill>
              </a:rPr>
              <a:t>Egészítsd ki:</a:t>
            </a:r>
            <a:endParaRPr lang="sk-SK" sz="5400" b="1">
              <a:solidFill>
                <a:srgbClr val="000000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sk-SK" sz="3600">
                <a:solidFill>
                  <a:srgbClr val="000000"/>
                </a:solidFill>
              </a:rPr>
              <a:t>Lomblevelű erdő,</a:t>
            </a:r>
            <a:r>
              <a:rPr lang="sk-SK" sz="3600">
                <a:solidFill>
                  <a:schemeClr val="hlink"/>
                </a:solidFill>
              </a:rPr>
              <a:t> </a:t>
            </a:r>
            <a:r>
              <a:rPr lang="sk-SK" sz="3600">
                <a:solidFill>
                  <a:srgbClr val="FF0000"/>
                </a:solidFill>
              </a:rPr>
              <a:t>..tűlevelű erdő..., </a:t>
            </a:r>
            <a:r>
              <a:rPr lang="sk-SK" sz="3600">
                <a:solidFill>
                  <a:srgbClr val="000000"/>
                </a:solidFill>
              </a:rPr>
              <a:t>vegyes</a:t>
            </a:r>
          </a:p>
          <a:p>
            <a:pPr marL="342900" indent="-342900">
              <a:spcBef>
                <a:spcPct val="50000"/>
              </a:spcBef>
              <a:buFontTx/>
              <a:buNone/>
            </a:pPr>
            <a:endParaRPr lang="sk-SK" sz="3600">
              <a:solidFill>
                <a:srgbClr val="000000"/>
              </a:solidFill>
            </a:endParaRPr>
          </a:p>
        </p:txBody>
      </p:sp>
      <p:sp>
        <p:nvSpPr>
          <p:cNvPr id="17413" name="Text Box 9"/>
          <p:cNvSpPr txBox="1">
            <a:spLocks noChangeArrowheads="1"/>
          </p:cNvSpPr>
          <p:nvPr/>
        </p:nvSpPr>
        <p:spPr bwMode="auto">
          <a:xfrm>
            <a:off x="7235825" y="587692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cs-CZ" sz="2000" b="1">
              <a:latin typeface="Arial Black" pitchFamily="34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pPr marL="838200" indent="-838200" eaLnBrk="1" hangingPunct="1"/>
            <a:r>
              <a:rPr lang="hu-HU" sz="4000" b="1" smtClean="0">
                <a:solidFill>
                  <a:srgbClr val="000000"/>
                </a:solidFill>
              </a:rPr>
              <a:t>2. Húzd át, ami nem tartozik a csoportba!</a:t>
            </a:r>
            <a:r>
              <a:rPr lang="sk-SK" sz="4000" b="1" smtClean="0">
                <a:solidFill>
                  <a:srgbClr val="000000"/>
                </a:solidFill>
              </a:rPr>
              <a:t/>
            </a:r>
            <a:br>
              <a:rPr lang="sk-SK" sz="4000" b="1" smtClean="0">
                <a:solidFill>
                  <a:srgbClr val="000000"/>
                </a:solidFill>
              </a:rPr>
            </a:br>
            <a:endParaRPr lang="hu-HU" sz="4000" b="1" smtClean="0">
              <a:solidFill>
                <a:srgbClr val="000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997200"/>
            <a:ext cx="8229600" cy="4525963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Tx/>
              <a:buChar char="o"/>
            </a:pPr>
            <a:r>
              <a:rPr lang="sk-SK" smtClean="0">
                <a:solidFill>
                  <a:srgbClr val="000000"/>
                </a:solidFill>
              </a:rPr>
              <a:t>Jegenyefenyő, nyír, vörösfenyő, lucfenyő</a:t>
            </a:r>
          </a:p>
          <a:p>
            <a:pPr eaLnBrk="1" hangingPunct="1">
              <a:buClr>
                <a:schemeClr val="tx1"/>
              </a:buClr>
              <a:buFontTx/>
              <a:buChar char="o"/>
            </a:pPr>
            <a:r>
              <a:rPr lang="sk-SK" smtClean="0">
                <a:solidFill>
                  <a:srgbClr val="000000"/>
                </a:solidFill>
              </a:rPr>
              <a:t>Róka, bagoly, tyúk, vaddisznó, harkály</a:t>
            </a:r>
          </a:p>
          <a:p>
            <a:pPr eaLnBrk="1" hangingPunct="1">
              <a:buClr>
                <a:schemeClr val="tx1"/>
              </a:buClr>
              <a:buFontTx/>
              <a:buChar char="o"/>
            </a:pPr>
            <a:r>
              <a:rPr lang="sk-SK" smtClean="0">
                <a:solidFill>
                  <a:srgbClr val="000000"/>
                </a:solidFill>
              </a:rPr>
              <a:t>Asztal, szekrény, szék, furulya, labda</a:t>
            </a:r>
            <a:endParaRPr lang="hu-HU" smtClean="0">
              <a:solidFill>
                <a:srgbClr val="000000"/>
              </a:solidFill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6588125" y="4508500"/>
            <a:ext cx="10080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8437" name="Line 6"/>
          <p:cNvSpPr>
            <a:spLocks noChangeShapeType="1"/>
          </p:cNvSpPr>
          <p:nvPr/>
        </p:nvSpPr>
        <p:spPr bwMode="auto">
          <a:xfrm>
            <a:off x="3419475" y="3933825"/>
            <a:ext cx="86518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8438" name="Line 9"/>
          <p:cNvSpPr>
            <a:spLocks noChangeShapeType="1"/>
          </p:cNvSpPr>
          <p:nvPr/>
        </p:nvSpPr>
        <p:spPr bwMode="auto">
          <a:xfrm>
            <a:off x="3635375" y="3357563"/>
            <a:ext cx="7921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>
                <a:solidFill>
                  <a:srgbClr val="000000"/>
                </a:solidFill>
              </a:rPr>
              <a:t>3. </a:t>
            </a:r>
            <a:r>
              <a:rPr lang="sk-SK" b="1" u="sng" smtClean="0">
                <a:solidFill>
                  <a:srgbClr val="000000"/>
                </a:solidFill>
              </a:rPr>
              <a:t>KERESZTREJVÉNY</a:t>
            </a:r>
            <a:endParaRPr lang="hu-HU" b="1" u="sng" smtClean="0">
              <a:solidFill>
                <a:srgbClr val="000000"/>
              </a:solidFill>
            </a:endParaRPr>
          </a:p>
        </p:txBody>
      </p:sp>
      <p:graphicFrame>
        <p:nvGraphicFramePr>
          <p:cNvPr id="53318" name="Group 70"/>
          <p:cNvGraphicFramePr>
            <a:graphicFrameLocks noGrp="1"/>
          </p:cNvGraphicFramePr>
          <p:nvPr>
            <p:ph idx="1"/>
          </p:nvPr>
        </p:nvGraphicFramePr>
        <p:xfrm>
          <a:off x="684213" y="2492375"/>
          <a:ext cx="8229600" cy="3678238"/>
        </p:xfrm>
        <a:graphic>
          <a:graphicData uri="http://schemas.openxmlformats.org/drawingml/2006/table">
            <a:tbl>
              <a:tblPr/>
              <a:tblGrid>
                <a:gridCol w="3095625"/>
                <a:gridCol w="1739900"/>
                <a:gridCol w="3394075"/>
              </a:tblGrid>
              <a:tr h="6762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E</a:t>
                      </a:r>
                      <a:r>
                        <a:rPr kumimoji="0" lang="sk-SK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hu-HU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PER</a:t>
                      </a:r>
                      <a:endParaRPr kumimoji="0" lang="hu-HU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cs-CZ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ZONGO</a:t>
                      </a:r>
                      <a:r>
                        <a:rPr kumimoji="0" lang="cs-CZ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</a:t>
                      </a:r>
                      <a:endParaRPr kumimoji="0" lang="cs-CZ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</a:t>
                      </a:r>
                      <a:endParaRPr kumimoji="0" lang="hu-HU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ETET</a:t>
                      </a:r>
                      <a:endParaRPr kumimoji="0" lang="hu-HU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Ő</a:t>
                      </a:r>
                      <a:endParaRPr kumimoji="0" lang="hu-HU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755650" y="260350"/>
            <a:ext cx="80645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FontTx/>
              <a:buNone/>
            </a:pPr>
            <a:r>
              <a:rPr lang="sk-SK" sz="4400" b="1">
                <a:solidFill>
                  <a:srgbClr val="000000"/>
                </a:solidFill>
              </a:rPr>
              <a:t>Csoportosítsátok a fákat !</a:t>
            </a:r>
            <a:r>
              <a:rPr lang="sk-SK">
                <a:solidFill>
                  <a:schemeClr val="hlink"/>
                </a:solidFill>
              </a:rPr>
              <a:t>    </a:t>
            </a:r>
            <a:r>
              <a:rPr lang="sk-SK"/>
              <a:t>     </a:t>
            </a:r>
            <a:endParaRPr lang="hu-HU"/>
          </a:p>
        </p:txBody>
      </p:sp>
      <p:graphicFrame>
        <p:nvGraphicFramePr>
          <p:cNvPr id="54336" name="Group 64"/>
          <p:cNvGraphicFramePr>
            <a:graphicFrameLocks noGrp="1"/>
          </p:cNvGraphicFramePr>
          <p:nvPr/>
        </p:nvGraphicFramePr>
        <p:xfrm>
          <a:off x="1476375" y="1700213"/>
          <a:ext cx="6096000" cy="4433887"/>
        </p:xfrm>
        <a:graphic>
          <a:graphicData uri="http://schemas.openxmlformats.org/drawingml/2006/table">
            <a:tbl>
              <a:tblPr/>
              <a:tblGrid>
                <a:gridCol w="3095625"/>
                <a:gridCol w="3000375"/>
              </a:tblGrid>
              <a:tr h="985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3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Tűlevelű</a:t>
                      </a:r>
                      <a:endParaRPr kumimoji="0" lang="hu-HU" sz="3200" b="1" i="0" u="sng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3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Lomblevelű</a:t>
                      </a:r>
                      <a:endParaRPr kumimoji="0" lang="hu-HU" sz="3200" b="1" i="0" u="sng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borókafenyő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gesztenye</a:t>
                      </a: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lucfenyő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tölgy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jegenyefenyő</a:t>
                      </a: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hárs</a:t>
                      </a: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vörösfenyő</a:t>
                      </a: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nyír</a:t>
                      </a: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6"/>
          <p:cNvSpPr txBox="1">
            <a:spLocks noChangeArrowheads="1"/>
          </p:cNvSpPr>
          <p:nvPr/>
        </p:nvSpPr>
        <p:spPr bwMode="auto">
          <a:xfrm>
            <a:off x="179388" y="4437063"/>
            <a:ext cx="2303462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sk-SK">
                <a:solidFill>
                  <a:srgbClr val="000000"/>
                </a:solidFill>
              </a:rPr>
              <a:t>Színezd ki!</a:t>
            </a:r>
            <a:endParaRPr lang="hu-H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sz="5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Milyen erdőket ismerünk?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27088" y="2349500"/>
            <a:ext cx="4105275" cy="2374900"/>
          </a:xfrm>
        </p:spPr>
        <p:txBody>
          <a:bodyPr/>
          <a:lstStyle/>
          <a:p>
            <a:pPr eaLnBrk="1" hangingPunct="1">
              <a:defRPr/>
            </a:pPr>
            <a:r>
              <a:rPr lang="sk-SK" sz="4000" b="1" smtClean="0"/>
              <a:t>Lomblevelű</a:t>
            </a:r>
          </a:p>
          <a:p>
            <a:pPr eaLnBrk="1" hangingPunct="1">
              <a:defRPr/>
            </a:pPr>
            <a:r>
              <a:rPr lang="sk-SK" sz="4000" b="1" smtClean="0"/>
              <a:t>Tűlevelű</a:t>
            </a:r>
          </a:p>
          <a:p>
            <a:pPr eaLnBrk="1" hangingPunct="1">
              <a:defRPr/>
            </a:pPr>
            <a:r>
              <a:rPr lang="sk-SK" sz="4000" b="1" smtClean="0"/>
              <a:t>Vegyes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0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sk-SK" sz="6600" smtClean="0">
                <a:latin typeface="Monotype Corsiva" pitchFamily="66" charset="0"/>
              </a:rPr>
              <a:t>FÁK</a:t>
            </a:r>
            <a:endParaRPr lang="hu-HU" sz="6600" smtClean="0">
              <a:latin typeface="Monotype Corsiva" pitchFamily="66" charset="0"/>
            </a:endParaRPr>
          </a:p>
        </p:txBody>
      </p:sp>
      <p:sp>
        <p:nvSpPr>
          <p:cNvPr id="9220" name="Rectangle 4"/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1268413"/>
            <a:ext cx="8007350" cy="4191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sk-SK" sz="2400" smtClean="0"/>
              <a:t>       </a:t>
            </a:r>
            <a:r>
              <a:rPr lang="sk-SK" sz="36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Lomblevelű fák</a:t>
            </a:r>
            <a:r>
              <a:rPr lang="sk-SK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</a:t>
            </a:r>
            <a:r>
              <a:rPr lang="sk-SK" sz="36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Tűlevelű fák</a:t>
            </a:r>
          </a:p>
          <a:p>
            <a:pPr eaLnBrk="1" hangingPunct="1">
              <a:defRPr/>
            </a:pPr>
            <a:endParaRPr lang="hu-HU" sz="36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1476375" y="42926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cs-CZ" sz="2000" b="1">
              <a:latin typeface="Arial Black" pitchFamily="34" charset="0"/>
            </a:endParaRPr>
          </a:p>
        </p:txBody>
      </p:sp>
      <p:pic>
        <p:nvPicPr>
          <p:cNvPr id="8197" name="Picture 6" descr="grafik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2065338"/>
            <a:ext cx="8064500" cy="4781550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539750" y="0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sk-SK" sz="6600" smtClean="0">
                <a:latin typeface="Monotype Corsiva" pitchFamily="66" charset="0"/>
              </a:rPr>
              <a:t>Lomblevelű  fák</a:t>
            </a:r>
            <a:endParaRPr lang="hu-HU" sz="6600" smtClean="0">
              <a:latin typeface="Monotype Corsiva" pitchFamily="66" charset="0"/>
            </a:endParaRP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0" y="1341438"/>
            <a:ext cx="8820150" cy="10795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sk-SK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Hársfa, gesztenyefa, nyírfa, topolyfa, bükkfa, tölgyfa, fűzfa</a:t>
            </a:r>
            <a:endParaRPr lang="hu-HU" b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10245" name="Picture 5" descr="fűzfa"/>
          <p:cNvPicPr>
            <a:picLocks noChangeAspect="1" noChangeArrowheads="1"/>
          </p:cNvPicPr>
          <p:nvPr/>
        </p:nvPicPr>
        <p:blipFill>
          <a:blip r:embed="rId3">
            <a:lum contrast="12000"/>
          </a:blip>
          <a:srcRect/>
          <a:stretch>
            <a:fillRect/>
          </a:stretch>
        </p:blipFill>
        <p:spPr bwMode="auto">
          <a:xfrm>
            <a:off x="4356100" y="2420938"/>
            <a:ext cx="2065338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 descr="nyárfa"/>
          <p:cNvPicPr>
            <a:picLocks noChangeAspect="1" noChangeArrowheads="1"/>
          </p:cNvPicPr>
          <p:nvPr/>
        </p:nvPicPr>
        <p:blipFill>
          <a:blip r:embed="rId4">
            <a:lum contrast="18000"/>
          </a:blip>
          <a:srcRect/>
          <a:stretch>
            <a:fillRect/>
          </a:stretch>
        </p:blipFill>
        <p:spPr bwMode="auto">
          <a:xfrm>
            <a:off x="2268538" y="2420938"/>
            <a:ext cx="184785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10" descr="Foto%255Clipa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lum contrast="18000"/>
          </a:blip>
          <a:srcRect/>
          <a:stretch>
            <a:fillRect/>
          </a:stretch>
        </p:blipFill>
        <p:spPr bwMode="auto">
          <a:xfrm>
            <a:off x="179388" y="2420938"/>
            <a:ext cx="1901825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Picture 13" descr="fa"/>
          <p:cNvPicPr>
            <a:picLocks noChangeAspect="1" noChangeArrowheads="1"/>
          </p:cNvPicPr>
          <p:nvPr/>
        </p:nvPicPr>
        <p:blipFill>
          <a:blip r:embed="rId7">
            <a:lum contrast="30000"/>
          </a:blip>
          <a:srcRect/>
          <a:stretch>
            <a:fillRect/>
          </a:stretch>
        </p:blipFill>
        <p:spPr bwMode="auto">
          <a:xfrm>
            <a:off x="6588125" y="2420938"/>
            <a:ext cx="23399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4" name="Picture 14" descr="masikfa"/>
          <p:cNvPicPr>
            <a:picLocks noChangeAspect="1" noChangeArrowheads="1"/>
          </p:cNvPicPr>
          <p:nvPr/>
        </p:nvPicPr>
        <p:blipFill>
          <a:blip r:embed="rId8">
            <a:lum contrast="24000"/>
          </a:blip>
          <a:srcRect/>
          <a:stretch>
            <a:fillRect/>
          </a:stretch>
        </p:blipFill>
        <p:spPr bwMode="auto">
          <a:xfrm>
            <a:off x="3059113" y="4772025"/>
            <a:ext cx="27432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 sz="quarter"/>
          </p:nvPr>
        </p:nvSpPr>
        <p:spPr>
          <a:xfrm>
            <a:off x="468313" y="0"/>
            <a:ext cx="8385175" cy="1023938"/>
          </a:xfrm>
        </p:spPr>
        <p:txBody>
          <a:bodyPr/>
          <a:lstStyle/>
          <a:p>
            <a:pPr algn="ctr" eaLnBrk="1" hangingPunct="1">
              <a:defRPr/>
            </a:pPr>
            <a:r>
              <a:rPr lang="sk-SK" sz="6000" smtClean="0">
                <a:latin typeface="Monotype Corsiva" pitchFamily="66" charset="0"/>
              </a:rPr>
              <a:t>Tűlevelű fák</a:t>
            </a:r>
            <a:endParaRPr lang="hu-HU" sz="6000" smtClean="0">
              <a:latin typeface="Monotype Corsiva" pitchFamily="66" charset="0"/>
            </a:endParaRPr>
          </a:p>
        </p:txBody>
      </p:sp>
      <p:pic>
        <p:nvPicPr>
          <p:cNvPr id="12292" name="Picture 4" descr="jegenyefenyő"/>
          <p:cNvPicPr>
            <a:picLocks noChangeAspect="1" noChangeArrowheads="1"/>
          </p:cNvPicPr>
          <p:nvPr/>
        </p:nvPicPr>
        <p:blipFill>
          <a:blip r:embed="rId3">
            <a:lum contrast="18000"/>
          </a:blip>
          <a:srcRect/>
          <a:stretch>
            <a:fillRect/>
          </a:stretch>
        </p:blipFill>
        <p:spPr bwMode="auto">
          <a:xfrm>
            <a:off x="179388" y="0"/>
            <a:ext cx="2038350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0" y="3068638"/>
            <a:ext cx="28082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hu-HU" sz="2800" b="1">
                <a:solidFill>
                  <a:srgbClr val="000000"/>
                </a:solidFill>
              </a:rPr>
              <a:t>jegenyefenyő</a:t>
            </a:r>
          </a:p>
        </p:txBody>
      </p:sp>
      <p:pic>
        <p:nvPicPr>
          <p:cNvPr id="12298" name="Picture 10" descr="vörösfenyő"/>
          <p:cNvPicPr>
            <a:picLocks noChangeAspect="1" noChangeArrowheads="1"/>
          </p:cNvPicPr>
          <p:nvPr/>
        </p:nvPicPr>
        <p:blipFill>
          <a:blip r:embed="rId4">
            <a:lum contrast="24000"/>
          </a:blip>
          <a:srcRect/>
          <a:stretch>
            <a:fillRect/>
          </a:stretch>
        </p:blipFill>
        <p:spPr bwMode="auto">
          <a:xfrm>
            <a:off x="3276600" y="981075"/>
            <a:ext cx="2827338" cy="322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Text Box 12"/>
          <p:cNvSpPr txBox="1">
            <a:spLocks noChangeArrowheads="1"/>
          </p:cNvSpPr>
          <p:nvPr/>
        </p:nvSpPr>
        <p:spPr bwMode="auto">
          <a:xfrm>
            <a:off x="7308850" y="2708275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cs-CZ" sz="2000" b="1">
              <a:latin typeface="Arial Black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300788" y="1989138"/>
            <a:ext cx="25923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sk-SK" sz="2800" b="1">
                <a:solidFill>
                  <a:srgbClr val="000000"/>
                </a:solidFill>
              </a:rPr>
              <a:t>vörösfenyő</a:t>
            </a:r>
            <a:endParaRPr lang="hu-HU" sz="2800" b="1">
              <a:solidFill>
                <a:srgbClr val="000000"/>
              </a:solidFill>
            </a:endParaRPr>
          </a:p>
        </p:txBody>
      </p:sp>
      <p:pic>
        <p:nvPicPr>
          <p:cNvPr id="12307" name="Picture 19" descr="8a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lum contrast="24000"/>
          </a:blip>
          <a:srcRect/>
          <a:stretch>
            <a:fillRect/>
          </a:stretch>
        </p:blipFill>
        <p:spPr bwMode="auto">
          <a:xfrm>
            <a:off x="373063" y="3716338"/>
            <a:ext cx="2297112" cy="314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2771775" y="5562600"/>
            <a:ext cx="2322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sk-SK" sz="2800" b="1">
                <a:solidFill>
                  <a:srgbClr val="000000"/>
                </a:solidFill>
              </a:rPr>
              <a:t>borókafenyő</a:t>
            </a:r>
            <a:endParaRPr lang="hu-HU" sz="2800" b="1">
              <a:solidFill>
                <a:srgbClr val="000000"/>
              </a:solidFill>
            </a:endParaRPr>
          </a:p>
        </p:txBody>
      </p:sp>
      <p:pic>
        <p:nvPicPr>
          <p:cNvPr id="12312" name="Picture 24" descr="Choinkas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lum contrast="42000"/>
          </a:blip>
          <a:srcRect/>
          <a:stretch>
            <a:fillRect/>
          </a:stretch>
        </p:blipFill>
        <p:spPr bwMode="auto">
          <a:xfrm>
            <a:off x="6262688" y="3070225"/>
            <a:ext cx="2881312" cy="378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1" name="Text Box 27"/>
          <p:cNvSpPr txBox="1">
            <a:spLocks noChangeArrowheads="1"/>
          </p:cNvSpPr>
          <p:nvPr/>
        </p:nvSpPr>
        <p:spPr bwMode="auto">
          <a:xfrm>
            <a:off x="6315075" y="48593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cs-CZ" sz="2000" b="1">
              <a:latin typeface="Arial Black" pitchFamily="34" charset="0"/>
            </a:endParaRP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3995738" y="4724400"/>
            <a:ext cx="2232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FontTx/>
              <a:buNone/>
            </a:pPr>
            <a:r>
              <a:rPr lang="sk-SK" sz="2800" b="1">
                <a:solidFill>
                  <a:srgbClr val="000000"/>
                </a:solidFill>
              </a:rPr>
              <a:t>lucfenyő</a:t>
            </a:r>
            <a:endParaRPr lang="hu-HU" sz="28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/>
      <p:bldP spid="12303" grpId="0"/>
      <p:bldP spid="123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31913" y="0"/>
            <a:ext cx="6357937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sk-SK" sz="6600" smtClean="0">
                <a:latin typeface="Monotype Corsiva" pitchFamily="66" charset="0"/>
              </a:rPr>
              <a:t>LUCFENYŐ</a:t>
            </a:r>
            <a:endParaRPr lang="hu-HU" sz="6600" smtClean="0">
              <a:latin typeface="Monotype Corsiva" pitchFamily="66" charset="0"/>
            </a:endParaRPr>
          </a:p>
        </p:txBody>
      </p:sp>
      <p:pic>
        <p:nvPicPr>
          <p:cNvPr id="11267" name="Picture 4" descr="Scan00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412875"/>
            <a:ext cx="3233738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3563938" y="1989138"/>
            <a:ext cx="4464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sk-SK" sz="2800" b="1">
                <a:solidFill>
                  <a:srgbClr val="000000"/>
                </a:solidFill>
              </a:rPr>
              <a:t>- </a:t>
            </a:r>
            <a:r>
              <a:rPr lang="hu-HU" sz="2800" b="1">
                <a:solidFill>
                  <a:srgbClr val="000000"/>
                </a:solidFill>
              </a:rPr>
              <a:t>Hosszú</a:t>
            </a:r>
            <a:r>
              <a:rPr lang="sk-SK" sz="2800" b="1">
                <a:solidFill>
                  <a:srgbClr val="000000"/>
                </a:solidFill>
              </a:rPr>
              <a:t> </a:t>
            </a:r>
            <a:r>
              <a:rPr lang="hu-HU" sz="2800" b="1">
                <a:solidFill>
                  <a:srgbClr val="000000"/>
                </a:solidFill>
              </a:rPr>
              <a:t>ágak jellemzik</a:t>
            </a:r>
          </a:p>
        </p:txBody>
      </p:sp>
      <p:sp>
        <p:nvSpPr>
          <p:cNvPr id="11269" name="Text Box 9"/>
          <p:cNvSpPr txBox="1">
            <a:spLocks noChangeArrowheads="1"/>
          </p:cNvSpPr>
          <p:nvPr/>
        </p:nvSpPr>
        <p:spPr bwMode="auto">
          <a:xfrm>
            <a:off x="3492500" y="2565400"/>
            <a:ext cx="56515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sk-SK" sz="2800" b="1">
                <a:solidFill>
                  <a:srgbClr val="000000"/>
                </a:solidFill>
              </a:rPr>
              <a:t>- </a:t>
            </a:r>
            <a:r>
              <a:rPr lang="hu-HU" sz="2800" b="1">
                <a:solidFill>
                  <a:srgbClr val="000000"/>
                </a:solidFill>
              </a:rPr>
              <a:t>Tűlevelei körbe – körbe nőnek, melyek rövidek, kemények és hegyesek</a:t>
            </a:r>
          </a:p>
        </p:txBody>
      </p:sp>
      <p:sp>
        <p:nvSpPr>
          <p:cNvPr id="11270" name="Text Box 11"/>
          <p:cNvSpPr txBox="1">
            <a:spLocks noChangeArrowheads="1"/>
          </p:cNvSpPr>
          <p:nvPr/>
        </p:nvSpPr>
        <p:spPr bwMode="auto">
          <a:xfrm rot="10800000">
            <a:off x="3851275" y="3860800"/>
            <a:ext cx="453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cs-CZ" sz="2000" b="1">
              <a:latin typeface="Arial Black" pitchFamily="34" charset="0"/>
            </a:endParaRPr>
          </a:p>
        </p:txBody>
      </p:sp>
      <p:pic>
        <p:nvPicPr>
          <p:cNvPr id="11271" name="Picture 14" descr="toboz smre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35600" y="3789363"/>
            <a:ext cx="8255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Text Box 15"/>
          <p:cNvSpPr txBox="1">
            <a:spLocks noChangeArrowheads="1"/>
          </p:cNvSpPr>
          <p:nvPr/>
        </p:nvSpPr>
        <p:spPr bwMode="auto">
          <a:xfrm>
            <a:off x="6372225" y="4652963"/>
            <a:ext cx="2519363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hu-HU">
                <a:solidFill>
                  <a:srgbClr val="000000"/>
                </a:solidFill>
              </a:rPr>
              <a:t>Termése a </a:t>
            </a:r>
            <a:r>
              <a:rPr lang="hu-HU" b="1">
                <a:solidFill>
                  <a:srgbClr val="000000"/>
                </a:solidFill>
              </a:rPr>
              <a:t>TOBOZ</a:t>
            </a:r>
            <a:endParaRPr lang="sk-SK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76600" y="0"/>
            <a:ext cx="5867400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sz="6600" smtClean="0">
                <a:latin typeface="Monotype Corsiva" pitchFamily="66" charset="0"/>
              </a:rPr>
              <a:t>Jegenyefenyő</a:t>
            </a:r>
          </a:p>
        </p:txBody>
      </p:sp>
      <p:pic>
        <p:nvPicPr>
          <p:cNvPr id="12291" name="Picture 4" descr="Scan0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125538"/>
            <a:ext cx="3489325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3995738" y="2420938"/>
            <a:ext cx="4968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sk-SK" sz="2800" b="1">
                <a:solidFill>
                  <a:srgbClr val="000000"/>
                </a:solidFill>
              </a:rPr>
              <a:t>Tűlevelei tompák, az ág két oldalán helyezkednek el.</a:t>
            </a:r>
            <a:endParaRPr lang="hu-HU" sz="2800" b="1">
              <a:solidFill>
                <a:srgbClr val="000000"/>
              </a:solidFill>
            </a:endParaRPr>
          </a:p>
        </p:txBody>
      </p:sp>
      <p:pic>
        <p:nvPicPr>
          <p:cNvPr id="12293" name="Picture 6" descr="toboz jedľ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97363" y="3716338"/>
            <a:ext cx="1547812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6372225" y="4149725"/>
            <a:ext cx="2303463" cy="131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</a:pPr>
            <a:r>
              <a:rPr lang="hu-HU">
                <a:solidFill>
                  <a:srgbClr val="000000"/>
                </a:solidFill>
              </a:rPr>
              <a:t>Termése:</a:t>
            </a:r>
          </a:p>
          <a:p>
            <a:pPr marL="342900" indent="-342900" algn="ctr">
              <a:spcBef>
                <a:spcPct val="50000"/>
              </a:spcBef>
              <a:buFontTx/>
              <a:buNone/>
            </a:pPr>
            <a:r>
              <a:rPr lang="hu-HU">
                <a:solidFill>
                  <a:srgbClr val="000000"/>
                </a:solidFill>
              </a:rPr>
              <a:t> </a:t>
            </a:r>
            <a:r>
              <a:rPr lang="hu-HU" b="1">
                <a:solidFill>
                  <a:srgbClr val="000000"/>
                </a:solidFill>
              </a:rPr>
              <a:t>TOBOZ</a:t>
            </a:r>
            <a:endParaRPr lang="sk-SK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700338" y="260350"/>
            <a:ext cx="629602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sz="6600" smtClean="0">
                <a:latin typeface="Monotype Corsiva" pitchFamily="66" charset="0"/>
              </a:rPr>
              <a:t>Vörösfenyő</a:t>
            </a:r>
          </a:p>
        </p:txBody>
      </p:sp>
      <p:pic>
        <p:nvPicPr>
          <p:cNvPr id="13315" name="Picture 4" descr="Scan00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3200" y="765175"/>
            <a:ext cx="3182938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4356100" y="26368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cs-CZ" sz="2000" b="1">
              <a:latin typeface="Arial Black" pitchFamily="34" charset="0"/>
            </a:endParaRP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3708400" y="2852738"/>
            <a:ext cx="5435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hu-HU" sz="2800" b="1">
                <a:solidFill>
                  <a:srgbClr val="000000"/>
                </a:solidFill>
              </a:rPr>
              <a:t>Magas növésű fa, lombhullató.</a:t>
            </a: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3635375" y="3789363"/>
            <a:ext cx="550862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hu-HU" sz="2800" b="1">
                <a:solidFill>
                  <a:srgbClr val="000000"/>
                </a:solidFill>
              </a:rPr>
              <a:t>Tűlevelei világoszöldek, puhák, rövid ágacskákon csomókban nőnek.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916238" y="260350"/>
            <a:ext cx="5648325" cy="1431925"/>
          </a:xfrm>
        </p:spPr>
        <p:txBody>
          <a:bodyPr/>
          <a:lstStyle/>
          <a:p>
            <a:pPr algn="r" eaLnBrk="1" hangingPunct="1">
              <a:defRPr/>
            </a:pPr>
            <a:r>
              <a:rPr lang="hu-HU" sz="5400" smtClean="0">
                <a:latin typeface="Monotype Corsiva" pitchFamily="66" charset="0"/>
              </a:rPr>
              <a:t>BORÓKAFENYŐ</a:t>
            </a:r>
          </a:p>
        </p:txBody>
      </p:sp>
      <p:pic>
        <p:nvPicPr>
          <p:cNvPr id="14339" name="Picture 5" descr="pinusnigr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lum contrast="30000"/>
          </a:blip>
          <a:srcRect/>
          <a:stretch>
            <a:fillRect/>
          </a:stretch>
        </p:blipFill>
        <p:spPr bwMode="auto">
          <a:xfrm>
            <a:off x="323850" y="1484313"/>
            <a:ext cx="3836988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4500563" y="3213100"/>
            <a:ext cx="4643437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hu-HU" sz="2800" b="1">
                <a:solidFill>
                  <a:srgbClr val="000000"/>
                </a:solidFill>
              </a:rPr>
              <a:t>Tűlevelei hosszúak, erősek és élesek. Az ágakon kettesével nőnek.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rstvy skla">
  <a:themeElements>
    <a:clrScheme name="Vrstvy skla 10">
      <a:dk1>
        <a:srgbClr val="00CC00"/>
      </a:dk1>
      <a:lt1>
        <a:srgbClr val="FFFFFF"/>
      </a:lt1>
      <a:dk2>
        <a:srgbClr val="33CC33"/>
      </a:dk2>
      <a:lt2>
        <a:srgbClr val="FFFFCC"/>
      </a:lt2>
      <a:accent1>
        <a:srgbClr val="2B877C"/>
      </a:accent1>
      <a:accent2>
        <a:srgbClr val="5A9A5F"/>
      </a:accent2>
      <a:accent3>
        <a:srgbClr val="ADE2AD"/>
      </a:accent3>
      <a:accent4>
        <a:srgbClr val="DADADA"/>
      </a:accent4>
      <a:accent5>
        <a:srgbClr val="ACC3BF"/>
      </a:accent5>
      <a:accent6>
        <a:srgbClr val="518B55"/>
      </a:accent6>
      <a:hlink>
        <a:srgbClr val="99FF33"/>
      </a:hlink>
      <a:folHlink>
        <a:srgbClr val="DDFFBB"/>
      </a:folHlink>
    </a:clrScheme>
    <a:fontScheme name="Vrstvy skla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o"/>
          <a:tabLst/>
          <a:defRPr kumimoji="0" lang="hu-H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o"/>
          <a:tabLst/>
          <a:defRPr kumimoji="0" lang="hu-H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rstvy skla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skla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skla 9">
        <a:dk1>
          <a:srgbClr val="56925A"/>
        </a:dk1>
        <a:lt1>
          <a:srgbClr val="FFFFFF"/>
        </a:lt1>
        <a:dk2>
          <a:srgbClr val="33CC33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ADE2AD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10">
        <a:dk1>
          <a:srgbClr val="00CC00"/>
        </a:dk1>
        <a:lt1>
          <a:srgbClr val="FFFFFF"/>
        </a:lt1>
        <a:dk2>
          <a:srgbClr val="33CC33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ADE2AD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Javorové listy">
  <a:themeElements>
    <a:clrScheme name="">
      <a:dk1>
        <a:srgbClr val="56925A"/>
      </a:dk1>
      <a:lt1>
        <a:srgbClr val="FFFFFF"/>
      </a:lt1>
      <a:dk2>
        <a:srgbClr val="6FB56D"/>
      </a:dk2>
      <a:lt2>
        <a:srgbClr val="FFFFCC"/>
      </a:lt2>
      <a:accent1>
        <a:srgbClr val="2B877C"/>
      </a:accent1>
      <a:accent2>
        <a:srgbClr val="5A9A5F"/>
      </a:accent2>
      <a:accent3>
        <a:srgbClr val="BBD7BA"/>
      </a:accent3>
      <a:accent4>
        <a:srgbClr val="DADADA"/>
      </a:accent4>
      <a:accent5>
        <a:srgbClr val="ACC3BF"/>
      </a:accent5>
      <a:accent6>
        <a:srgbClr val="518B55"/>
      </a:accent6>
      <a:hlink>
        <a:srgbClr val="99FF33"/>
      </a:hlink>
      <a:folHlink>
        <a:srgbClr val="DDFFBB"/>
      </a:folHlink>
    </a:clrScheme>
    <a:fontScheme name="Javorové list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o"/>
          <a:tabLst/>
          <a:defRPr kumimoji="0" lang="hu-H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o"/>
          <a:tabLst/>
          <a:defRPr kumimoji="0" lang="hu-H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Javorové listy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vorové listy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vorové listy 10">
        <a:dk1>
          <a:srgbClr val="56925A"/>
        </a:dk1>
        <a:lt1>
          <a:srgbClr val="FFFFFF"/>
        </a:lt1>
        <a:dk2>
          <a:srgbClr val="33CC33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ADE2AD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11">
        <a:dk1>
          <a:srgbClr val="00CC00"/>
        </a:dk1>
        <a:lt1>
          <a:srgbClr val="FFFFFF"/>
        </a:lt1>
        <a:dk2>
          <a:srgbClr val="33CC33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ADE2AD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edvolený návrh">
  <a:themeElements>
    <a:clrScheme name="">
      <a:dk1>
        <a:srgbClr val="56925A"/>
      </a:dk1>
      <a:lt1>
        <a:srgbClr val="FFFFFF"/>
      </a:lt1>
      <a:dk2>
        <a:srgbClr val="6FB56D"/>
      </a:dk2>
      <a:lt2>
        <a:srgbClr val="FFFFCC"/>
      </a:lt2>
      <a:accent1>
        <a:srgbClr val="2B877C"/>
      </a:accent1>
      <a:accent2>
        <a:srgbClr val="5A9A5F"/>
      </a:accent2>
      <a:accent3>
        <a:srgbClr val="BBD7BA"/>
      </a:accent3>
      <a:accent4>
        <a:srgbClr val="DADADA"/>
      </a:accent4>
      <a:accent5>
        <a:srgbClr val="ACC3BF"/>
      </a:accent5>
      <a:accent6>
        <a:srgbClr val="518B55"/>
      </a:accent6>
      <a:hlink>
        <a:srgbClr val="99FF33"/>
      </a:hlink>
      <a:folHlink>
        <a:srgbClr val="DDFFBB"/>
      </a:folHlink>
    </a:clrScheme>
    <a:fontScheme name="Predvolený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o"/>
          <a:tabLst/>
          <a:defRPr kumimoji="0" lang="hu-H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o"/>
          <a:tabLst/>
          <a:defRPr kumimoji="0" lang="hu-H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dvolený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3">
        <a:dk1>
          <a:srgbClr val="56925A"/>
        </a:dk1>
        <a:lt1>
          <a:srgbClr val="FFFFFF"/>
        </a:lt1>
        <a:dk2>
          <a:srgbClr val="33CC33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ADE2AD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4">
        <a:dk1>
          <a:srgbClr val="00CC00"/>
        </a:dk1>
        <a:lt1>
          <a:srgbClr val="FFFFFF"/>
        </a:lt1>
        <a:dk2>
          <a:srgbClr val="33CC33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ADE2AD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edvolený návrh 13">
    <a:dk1>
      <a:srgbClr val="56925A"/>
    </a:dk1>
    <a:lt1>
      <a:srgbClr val="FFFFFF"/>
    </a:lt1>
    <a:dk2>
      <a:srgbClr val="33CC33"/>
    </a:dk2>
    <a:lt2>
      <a:srgbClr val="FFFFCC"/>
    </a:lt2>
    <a:accent1>
      <a:srgbClr val="2B877C"/>
    </a:accent1>
    <a:accent2>
      <a:srgbClr val="5A9A5F"/>
    </a:accent2>
    <a:accent3>
      <a:srgbClr val="ADE2AD"/>
    </a:accent3>
    <a:accent4>
      <a:srgbClr val="DADADA"/>
    </a:accent4>
    <a:accent5>
      <a:srgbClr val="ACC3BF"/>
    </a:accent5>
    <a:accent6>
      <a:srgbClr val="518B55"/>
    </a:accent6>
    <a:hlink>
      <a:srgbClr val="99FF33"/>
    </a:hlink>
    <a:folHlink>
      <a:srgbClr val="DDFFBB"/>
    </a:folHlink>
  </a:clrScheme>
</a:themeOverride>
</file>

<file path=ppt/theme/themeOverride2.xml><?xml version="1.0" encoding="utf-8"?>
<a:themeOverride xmlns:a="http://schemas.openxmlformats.org/drawingml/2006/main">
  <a:clrScheme name="Predvolený návrh 13">
    <a:dk1>
      <a:srgbClr val="56925A"/>
    </a:dk1>
    <a:lt1>
      <a:srgbClr val="FFFFFF"/>
    </a:lt1>
    <a:dk2>
      <a:srgbClr val="33CC33"/>
    </a:dk2>
    <a:lt2>
      <a:srgbClr val="FFFFCC"/>
    </a:lt2>
    <a:accent1>
      <a:srgbClr val="2B877C"/>
    </a:accent1>
    <a:accent2>
      <a:srgbClr val="5A9A5F"/>
    </a:accent2>
    <a:accent3>
      <a:srgbClr val="ADE2AD"/>
    </a:accent3>
    <a:accent4>
      <a:srgbClr val="DADADA"/>
    </a:accent4>
    <a:accent5>
      <a:srgbClr val="ACC3BF"/>
    </a:accent5>
    <a:accent6>
      <a:srgbClr val="518B55"/>
    </a:accent6>
    <a:hlink>
      <a:srgbClr val="99FF33"/>
    </a:hlink>
    <a:folHlink>
      <a:srgbClr val="DDFFBB"/>
    </a:folHlink>
  </a:clrScheme>
</a:themeOverride>
</file>

<file path=ppt/theme/themeOverride3.xml><?xml version="1.0" encoding="utf-8"?>
<a:themeOverride xmlns:a="http://schemas.openxmlformats.org/drawingml/2006/main">
  <a:clrScheme name="Predvolený návrh 13">
    <a:dk1>
      <a:srgbClr val="56925A"/>
    </a:dk1>
    <a:lt1>
      <a:srgbClr val="FFFFFF"/>
    </a:lt1>
    <a:dk2>
      <a:srgbClr val="33CC33"/>
    </a:dk2>
    <a:lt2>
      <a:srgbClr val="FFFFCC"/>
    </a:lt2>
    <a:accent1>
      <a:srgbClr val="2B877C"/>
    </a:accent1>
    <a:accent2>
      <a:srgbClr val="5A9A5F"/>
    </a:accent2>
    <a:accent3>
      <a:srgbClr val="ADE2AD"/>
    </a:accent3>
    <a:accent4>
      <a:srgbClr val="DADADA"/>
    </a:accent4>
    <a:accent5>
      <a:srgbClr val="ACC3BF"/>
    </a:accent5>
    <a:accent6>
      <a:srgbClr val="518B55"/>
    </a:accent6>
    <a:hlink>
      <a:srgbClr val="99FF33"/>
    </a:hlink>
    <a:folHlink>
      <a:srgbClr val="DDFFBB"/>
    </a:folHlink>
  </a:clrScheme>
</a:themeOverride>
</file>

<file path=ppt/theme/themeOverride4.xml><?xml version="1.0" encoding="utf-8"?>
<a:themeOverride xmlns:a="http://schemas.openxmlformats.org/drawingml/2006/main">
  <a:clrScheme name="Predvolený návrh 13">
    <a:dk1>
      <a:srgbClr val="56925A"/>
    </a:dk1>
    <a:lt1>
      <a:srgbClr val="FFFFFF"/>
    </a:lt1>
    <a:dk2>
      <a:srgbClr val="33CC33"/>
    </a:dk2>
    <a:lt2>
      <a:srgbClr val="FFFFCC"/>
    </a:lt2>
    <a:accent1>
      <a:srgbClr val="2B877C"/>
    </a:accent1>
    <a:accent2>
      <a:srgbClr val="5A9A5F"/>
    </a:accent2>
    <a:accent3>
      <a:srgbClr val="ADE2AD"/>
    </a:accent3>
    <a:accent4>
      <a:srgbClr val="DADADA"/>
    </a:accent4>
    <a:accent5>
      <a:srgbClr val="ACC3BF"/>
    </a:accent5>
    <a:accent6>
      <a:srgbClr val="518B55"/>
    </a:accent6>
    <a:hlink>
      <a:srgbClr val="99FF33"/>
    </a:hlink>
    <a:folHlink>
      <a:srgbClr val="DDFFB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986</TotalTime>
  <Words>217</Words>
  <Application>Microsoft Office PowerPoint</Application>
  <PresentationFormat>Prezentácia na obrazovke (4:3)</PresentationFormat>
  <Paragraphs>91</Paragraphs>
  <Slides>16</Slides>
  <Notes>16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3</vt:i4>
      </vt:variant>
      <vt:variant>
        <vt:lpstr>Nadpisy snímok</vt:lpstr>
      </vt:variant>
      <vt:variant>
        <vt:i4>16</vt:i4>
      </vt:variant>
    </vt:vector>
  </HeadingPairs>
  <TitlesOfParts>
    <vt:vector size="24" baseType="lpstr">
      <vt:lpstr>Arial</vt:lpstr>
      <vt:lpstr>Arial Black</vt:lpstr>
      <vt:lpstr>Wingdings</vt:lpstr>
      <vt:lpstr>Times New Roman</vt:lpstr>
      <vt:lpstr>Monotype Corsiva</vt:lpstr>
      <vt:lpstr>Vrstvy skla</vt:lpstr>
      <vt:lpstr>Javorové listy</vt:lpstr>
      <vt:lpstr>Predvolený návrh</vt:lpstr>
      <vt:lpstr>Špeciálna základná škola s VJM, Hviezdoslavova 24, Rimavská Sobota Magyar  Tannyelvű Speciális Alapiskola Rimaszombat    </vt:lpstr>
      <vt:lpstr>Milyen erdőket ismerünk?</vt:lpstr>
      <vt:lpstr>FÁK</vt:lpstr>
      <vt:lpstr>Lomblevelű  fák</vt:lpstr>
      <vt:lpstr>Tűlevelű fák</vt:lpstr>
      <vt:lpstr>LUCFENYŐ</vt:lpstr>
      <vt:lpstr>Jegenyefenyő</vt:lpstr>
      <vt:lpstr>Vörösfenyő</vt:lpstr>
      <vt:lpstr>BORÓKAFENYŐ</vt:lpstr>
      <vt:lpstr>ERDEI ÁLLATOK</vt:lpstr>
      <vt:lpstr>MEGLEPETÉS</vt:lpstr>
      <vt:lpstr>Snímka 12</vt:lpstr>
      <vt:lpstr>2. Húzd át, ami nem tartozik a csoportba! </vt:lpstr>
      <vt:lpstr>3. KERESZTREJVÉNY</vt:lpstr>
      <vt:lpstr>Snímka 15</vt:lpstr>
      <vt:lpstr>Snímka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</dc:title>
  <dc:creator>Skola</dc:creator>
  <cp:lastModifiedBy>pc</cp:lastModifiedBy>
  <cp:revision>25</cp:revision>
  <dcterms:created xsi:type="dcterms:W3CDTF">2005-01-10T16:37:09Z</dcterms:created>
  <dcterms:modified xsi:type="dcterms:W3CDTF">2020-05-21T11:11:06Z</dcterms:modified>
</cp:coreProperties>
</file>