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61571188" cy="615711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7EA6-F7D9-4708-BA22-E50D4F5A7A87}" type="datetimeFigureOut">
              <a:rPr lang="sk-SK" smtClean="0"/>
              <a:t>27. 10. 2018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BE72-12B2-4362-BC7F-F786860E218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7EA6-F7D9-4708-BA22-E50D4F5A7A87}" type="datetimeFigureOut">
              <a:rPr lang="sk-SK" smtClean="0"/>
              <a:t>27. 10. 2018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BE72-12B2-4362-BC7F-F786860E218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7EA6-F7D9-4708-BA22-E50D4F5A7A87}" type="datetimeFigureOut">
              <a:rPr lang="sk-SK" smtClean="0"/>
              <a:t>27. 10. 2018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BE72-12B2-4362-BC7F-F786860E218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7EA6-F7D9-4708-BA22-E50D4F5A7A87}" type="datetimeFigureOut">
              <a:rPr lang="sk-SK" smtClean="0"/>
              <a:t>27. 10. 2018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BE72-12B2-4362-BC7F-F786860E218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7EA6-F7D9-4708-BA22-E50D4F5A7A87}" type="datetimeFigureOut">
              <a:rPr lang="sk-SK" smtClean="0"/>
              <a:t>27. 10. 2018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BE72-12B2-4362-BC7F-F786860E218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7EA6-F7D9-4708-BA22-E50D4F5A7A87}" type="datetimeFigureOut">
              <a:rPr lang="sk-SK" smtClean="0"/>
              <a:t>27. 10. 2018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BE72-12B2-4362-BC7F-F786860E218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7EA6-F7D9-4708-BA22-E50D4F5A7A87}" type="datetimeFigureOut">
              <a:rPr lang="sk-SK" smtClean="0"/>
              <a:t>27. 10. 2018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BE72-12B2-4362-BC7F-F786860E218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7EA6-F7D9-4708-BA22-E50D4F5A7A87}" type="datetimeFigureOut">
              <a:rPr lang="sk-SK" smtClean="0"/>
              <a:t>27. 10. 2018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BE72-12B2-4362-BC7F-F786860E218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7EA6-F7D9-4708-BA22-E50D4F5A7A87}" type="datetimeFigureOut">
              <a:rPr lang="sk-SK" smtClean="0"/>
              <a:t>27. 10. 2018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BE72-12B2-4362-BC7F-F786860E218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7EA6-F7D9-4708-BA22-E50D4F5A7A87}" type="datetimeFigureOut">
              <a:rPr lang="sk-SK" smtClean="0"/>
              <a:t>27. 10. 2018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BE72-12B2-4362-BC7F-F786860E218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7EA6-F7D9-4708-BA22-E50D4F5A7A87}" type="datetimeFigureOut">
              <a:rPr lang="sk-SK" smtClean="0"/>
              <a:t>27. 10. 2018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BE72-12B2-4362-BC7F-F786860E218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37EA6-F7D9-4708-BA22-E50D4F5A7A87}" type="datetimeFigureOut">
              <a:rPr lang="sk-SK" smtClean="0"/>
              <a:t>27. 10. 2018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6BE72-12B2-4362-BC7F-F786860E218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milia\Desktop\piseme-cisla (1)-page-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143000" y="-1143000"/>
            <a:ext cx="6858000" cy="9143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milia\Desktop\piseme-cisla (2)-page-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143000" y="-1143001"/>
            <a:ext cx="6858002" cy="9144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milia\Desktop\piseme-cisla-page-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143000" y="-1143002"/>
            <a:ext cx="6858001" cy="9144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Prezentácia na obrazovke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Snímka 1</vt:lpstr>
      <vt:lpstr>Snímka 2</vt:lpstr>
      <vt:lpstr>Snímka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Emilia</dc:creator>
  <cp:lastModifiedBy>Emilia</cp:lastModifiedBy>
  <cp:revision>1</cp:revision>
  <dcterms:created xsi:type="dcterms:W3CDTF">2018-10-27T14:14:39Z</dcterms:created>
  <dcterms:modified xsi:type="dcterms:W3CDTF">2018-10-27T14:18:17Z</dcterms:modified>
</cp:coreProperties>
</file>