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8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E4B027-D2A9-4CF7-8943-E686CB1377B3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7A79B3-1F9D-4763-A6DC-8B4080BDD92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428628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err="1" smtClean="0"/>
              <a:t>Magyar</a:t>
            </a:r>
            <a:r>
              <a:rPr lang="sk-SK" sz="4000" dirty="0" smtClean="0"/>
              <a:t> </a:t>
            </a:r>
            <a:r>
              <a:rPr lang="sk-SK" sz="4000" dirty="0" err="1" smtClean="0"/>
              <a:t>Tannyelvű</a:t>
            </a:r>
            <a:r>
              <a:rPr lang="sk-SK" sz="4000" dirty="0" smtClean="0"/>
              <a:t> </a:t>
            </a:r>
            <a:r>
              <a:rPr lang="sk-SK" sz="4000" dirty="0" err="1" smtClean="0"/>
              <a:t>Speciális</a:t>
            </a:r>
            <a:r>
              <a:rPr lang="sk-SK" sz="4000" dirty="0" smtClean="0"/>
              <a:t> </a:t>
            </a:r>
            <a:r>
              <a:rPr lang="sk-SK" sz="4000" dirty="0" err="1" smtClean="0"/>
              <a:t>Alapiskola</a:t>
            </a:r>
            <a:r>
              <a:rPr lang="sk-SK" sz="4000" dirty="0" smtClean="0"/>
              <a:t> </a:t>
            </a:r>
            <a:br>
              <a:rPr lang="sk-SK" sz="4000" dirty="0" smtClean="0"/>
            </a:br>
            <a:r>
              <a:rPr lang="sk-SK" sz="4000" dirty="0" err="1" smtClean="0"/>
              <a:t>Rimaszombat</a:t>
            </a: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err="1" smtClean="0"/>
              <a:t>Tantárgy</a:t>
            </a:r>
            <a:r>
              <a:rPr lang="sk-SK" sz="3200" dirty="0" smtClean="0"/>
              <a:t>: </a:t>
            </a:r>
            <a:r>
              <a:rPr lang="sk-SK" sz="3200" dirty="0" err="1" smtClean="0"/>
              <a:t>Szlovák</a:t>
            </a:r>
            <a:r>
              <a:rPr lang="sk-SK" sz="3200" dirty="0" smtClean="0"/>
              <a:t> </a:t>
            </a:r>
            <a:r>
              <a:rPr lang="sk-SK" sz="3200" dirty="0" err="1" smtClean="0"/>
              <a:t>nyelv</a:t>
            </a:r>
            <a:r>
              <a:rPr lang="sk-SK" sz="3200" dirty="0" smtClean="0"/>
              <a:t> </a:t>
            </a:r>
            <a:r>
              <a:rPr lang="sk-SK" sz="3200" dirty="0" err="1" smtClean="0"/>
              <a:t>és</a:t>
            </a:r>
            <a:r>
              <a:rPr lang="sk-SK" sz="3200" dirty="0" smtClean="0"/>
              <a:t> </a:t>
            </a:r>
            <a:r>
              <a:rPr lang="sk-SK" sz="3200" dirty="0" err="1" smtClean="0"/>
              <a:t>irodalom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Téma: Prítomný čas slovies- </a:t>
            </a:r>
            <a:r>
              <a:rPr lang="sk-SK" sz="3200" dirty="0" err="1" smtClean="0"/>
              <a:t>Az</a:t>
            </a:r>
            <a:r>
              <a:rPr lang="sk-SK" sz="3200" dirty="0" smtClean="0"/>
              <a:t> </a:t>
            </a:r>
            <a:r>
              <a:rPr lang="sk-SK" sz="3200" dirty="0" err="1" smtClean="0"/>
              <a:t>igék</a:t>
            </a:r>
            <a:r>
              <a:rPr lang="sk-SK" sz="3200" dirty="0" smtClean="0"/>
              <a:t> </a:t>
            </a:r>
            <a:r>
              <a:rPr lang="sk-SK" sz="3200" dirty="0" err="1" smtClean="0"/>
              <a:t>jelen</a:t>
            </a:r>
            <a:r>
              <a:rPr lang="sk-SK" sz="3200" dirty="0" smtClean="0"/>
              <a:t> </a:t>
            </a:r>
            <a:r>
              <a:rPr lang="sk-SK" sz="3200" dirty="0" err="1" smtClean="0"/>
              <a:t>ideje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err="1" smtClean="0"/>
              <a:t>Évfolyam</a:t>
            </a:r>
            <a:r>
              <a:rPr lang="sk-SK" sz="3200" dirty="0" smtClean="0"/>
              <a:t>: </a:t>
            </a:r>
            <a:r>
              <a:rPr lang="sk-SK" sz="3200" dirty="0" smtClean="0"/>
              <a:t>6.</a:t>
            </a:r>
            <a:endParaRPr lang="sk-SK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01080" cy="1992284"/>
          </a:xfrm>
        </p:spPr>
        <p:txBody>
          <a:bodyPr>
            <a:normAutofit fontScale="90000"/>
          </a:bodyPr>
          <a:lstStyle/>
          <a:p>
            <a:r>
              <a:rPr lang="sk-SK" sz="4000" b="1" u="sng" dirty="0" err="1" smtClean="0"/>
              <a:t>Az</a:t>
            </a:r>
            <a:r>
              <a:rPr lang="sk-SK" sz="4000" b="1" u="sng" dirty="0" smtClean="0"/>
              <a:t> </a:t>
            </a:r>
            <a:r>
              <a:rPr lang="sk-SK" sz="4000" b="1" u="sng" dirty="0" err="1" smtClean="0"/>
              <a:t>igék</a:t>
            </a:r>
            <a:r>
              <a:rPr lang="sk-SK" sz="4000" b="1" u="sng" dirty="0" smtClean="0"/>
              <a:t> </a:t>
            </a:r>
            <a:r>
              <a:rPr lang="sk-SK" sz="4000" b="1" u="sng" dirty="0" err="1" smtClean="0"/>
              <a:t>jelen</a:t>
            </a:r>
            <a:r>
              <a:rPr lang="sk-SK" sz="4000" b="1" u="sng" dirty="0" smtClean="0"/>
              <a:t> </a:t>
            </a:r>
            <a:r>
              <a:rPr lang="sk-SK" sz="4000" b="1" u="sng" dirty="0" err="1" smtClean="0"/>
              <a:t>ideje</a:t>
            </a:r>
            <a:r>
              <a:rPr lang="sk-SK" sz="4000" b="1" u="sng" dirty="0" smtClean="0"/>
              <a:t> – Prítomný čas </a:t>
            </a:r>
            <a:r>
              <a:rPr lang="sk-SK" sz="4000" b="1" u="sng" dirty="0" smtClean="0"/>
              <a:t>slovies</a:t>
            </a:r>
            <a:br>
              <a:rPr lang="sk-SK" sz="4000" b="1" u="sng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4967302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Igék</a:t>
            </a:r>
            <a:r>
              <a:rPr lang="sk-SK" b="1" dirty="0" smtClean="0">
                <a:solidFill>
                  <a:srgbClr val="FF0000"/>
                </a:solidFill>
              </a:rPr>
              <a:t> /Slovesá</a:t>
            </a:r>
            <a:r>
              <a:rPr lang="sk-SK" b="1" dirty="0" smtClean="0"/>
              <a:t>: vyjadrujú činnosť, ktorá sa deje TERAZ. Sú v </a:t>
            </a:r>
            <a:r>
              <a:rPr lang="sk-SK" b="1" i="1" u="sng" dirty="0" smtClean="0"/>
              <a:t>prítomnom čase. </a:t>
            </a:r>
            <a:r>
              <a:rPr lang="sk-SK" b="1" dirty="0" smtClean="0"/>
              <a:t>Pýtame sa na ne </a:t>
            </a:r>
            <a:r>
              <a:rPr lang="sk-SK" b="1" i="1" u="sng" dirty="0" smtClean="0"/>
              <a:t>čo robí? </a:t>
            </a:r>
            <a:endParaRPr lang="sk-SK" b="1" i="1" u="sng" dirty="0" smtClean="0"/>
          </a:p>
          <a:p>
            <a:pPr>
              <a:buNone/>
            </a:pPr>
            <a:r>
              <a:rPr lang="sk-SK" b="1" i="1" dirty="0" err="1" smtClean="0"/>
              <a:t>Az</a:t>
            </a:r>
            <a:r>
              <a:rPr lang="sk-SK" b="1" i="1" dirty="0" smtClean="0"/>
              <a:t> </a:t>
            </a:r>
            <a:r>
              <a:rPr lang="sk-SK" b="1" i="1" dirty="0" err="1" smtClean="0"/>
              <a:t>igék</a:t>
            </a:r>
            <a:r>
              <a:rPr lang="sk-SK" b="1" i="1" dirty="0" smtClean="0"/>
              <a:t> </a:t>
            </a:r>
            <a:r>
              <a:rPr lang="sk-SK" b="1" i="1" dirty="0" err="1" smtClean="0"/>
              <a:t>cselekvést</a:t>
            </a:r>
            <a:r>
              <a:rPr lang="sk-SK" b="1" i="1" dirty="0" smtClean="0"/>
              <a:t> </a:t>
            </a:r>
            <a:r>
              <a:rPr lang="sk-SK" b="1" i="1" dirty="0" err="1" smtClean="0"/>
              <a:t>fejeznek</a:t>
            </a:r>
            <a:r>
              <a:rPr lang="sk-SK" b="1" i="1" dirty="0" smtClean="0"/>
              <a:t> </a:t>
            </a:r>
            <a:r>
              <a:rPr lang="sk-SK" b="1" i="1" dirty="0" err="1" smtClean="0"/>
              <a:t>ki</a:t>
            </a:r>
            <a:r>
              <a:rPr lang="sk-SK" b="1" i="1" dirty="0" smtClean="0"/>
              <a:t>, mely </a:t>
            </a:r>
            <a:r>
              <a:rPr lang="sk-SK" b="1" i="1" dirty="0" smtClean="0"/>
              <a:t>MOST </a:t>
            </a:r>
            <a:r>
              <a:rPr lang="sk-SK" b="1" i="1" dirty="0" err="1" smtClean="0"/>
              <a:t>történik</a:t>
            </a:r>
            <a:r>
              <a:rPr lang="sk-SK" b="1" i="1" dirty="0" smtClean="0"/>
              <a:t>, </a:t>
            </a:r>
            <a:r>
              <a:rPr lang="sk-SK" b="1" i="1" dirty="0" err="1" smtClean="0"/>
              <a:t>jelen</a:t>
            </a:r>
            <a:r>
              <a:rPr lang="sk-SK" b="1" i="1" dirty="0" smtClean="0"/>
              <a:t> </a:t>
            </a:r>
            <a:r>
              <a:rPr lang="sk-SK" b="1" i="1" dirty="0" err="1" smtClean="0"/>
              <a:t>időben</a:t>
            </a:r>
            <a:r>
              <a:rPr lang="sk-SK" b="1" i="1" dirty="0" smtClean="0"/>
              <a:t> </a:t>
            </a:r>
            <a:r>
              <a:rPr lang="sk-SK" b="1" i="1" dirty="0" err="1" smtClean="0"/>
              <a:t>van</a:t>
            </a:r>
            <a:r>
              <a:rPr lang="sk-SK" b="1" i="1" dirty="0" smtClean="0"/>
              <a:t>.</a:t>
            </a:r>
            <a:endParaRPr lang="sk-SK" dirty="0" smtClean="0"/>
          </a:p>
          <a:p>
            <a:r>
              <a:rPr lang="sk-SK" b="1" i="1" dirty="0" smtClean="0"/>
              <a:t>PRÍKLAD:</a:t>
            </a:r>
            <a:endParaRPr lang="sk-SK" dirty="0" smtClean="0"/>
          </a:p>
          <a:p>
            <a:pPr algn="ctr">
              <a:buNone/>
            </a:pPr>
            <a:r>
              <a:rPr lang="sk-SK" b="1" dirty="0" smtClean="0"/>
              <a:t>Stromy a kríky </a:t>
            </a:r>
            <a:r>
              <a:rPr lang="sk-SK" b="1" i="1" u="sng" dirty="0" smtClean="0"/>
              <a:t>sa zelenajú.</a:t>
            </a:r>
            <a:endParaRPr lang="sk-SK" dirty="0" smtClean="0"/>
          </a:p>
          <a:p>
            <a:pPr algn="ctr">
              <a:buNone/>
            </a:pPr>
            <a:r>
              <a:rPr lang="sk-SK" b="1" dirty="0" smtClean="0"/>
              <a:t>Deti </a:t>
            </a:r>
            <a:r>
              <a:rPr lang="sk-SK" b="1" i="1" u="sng" dirty="0" smtClean="0"/>
              <a:t>pijú </a:t>
            </a:r>
            <a:r>
              <a:rPr lang="sk-SK" b="1" dirty="0" smtClean="0"/>
              <a:t>čaj.</a:t>
            </a:r>
            <a:endParaRPr lang="sk-SK" dirty="0" smtClean="0"/>
          </a:p>
          <a:p>
            <a:pPr algn="ctr">
              <a:buNone/>
            </a:pPr>
            <a:r>
              <a:rPr lang="sk-SK" b="1" dirty="0" smtClean="0"/>
              <a:t>V záhrade</a:t>
            </a:r>
            <a:r>
              <a:rPr lang="sk-SK" b="1" i="1" dirty="0" smtClean="0"/>
              <a:t>  </a:t>
            </a:r>
            <a:r>
              <a:rPr lang="sk-SK" b="1" i="1" u="sng" dirty="0" smtClean="0"/>
              <a:t>stojí</a:t>
            </a:r>
            <a:r>
              <a:rPr lang="sk-SK" b="1" dirty="0" smtClean="0"/>
              <a:t> veľký strom.</a:t>
            </a:r>
            <a:endParaRPr lang="sk-SK" dirty="0" smtClean="0"/>
          </a:p>
          <a:p>
            <a:pPr algn="ctr">
              <a:buNone/>
            </a:pPr>
            <a:r>
              <a:rPr lang="sk-SK" b="1" dirty="0" smtClean="0"/>
              <a:t>Ovocné kríky </a:t>
            </a:r>
            <a:r>
              <a:rPr lang="sk-SK" b="1" i="1" u="sng" dirty="0" smtClean="0"/>
              <a:t>kvitnú.</a:t>
            </a:r>
            <a:endParaRPr lang="sk-SK" dirty="0" smtClean="0"/>
          </a:p>
          <a:p>
            <a:pPr algn="ctr">
              <a:buNone/>
            </a:pPr>
            <a:r>
              <a:rPr lang="sk-SK" b="1" dirty="0" smtClean="0"/>
              <a:t>Dieťa </a:t>
            </a:r>
            <a:r>
              <a:rPr lang="sk-SK" b="1" i="1" u="sng" dirty="0" smtClean="0"/>
              <a:t>plače </a:t>
            </a:r>
            <a:r>
              <a:rPr lang="sk-SK" b="1" dirty="0" smtClean="0"/>
              <a:t>v kočíku.</a:t>
            </a:r>
            <a:endParaRPr lang="sk-SK" dirty="0" smtClean="0"/>
          </a:p>
          <a:p>
            <a:pPr algn="ctr">
              <a:buNone/>
            </a:pPr>
            <a:r>
              <a:rPr lang="sk-SK" b="1" dirty="0" smtClean="0"/>
              <a:t>Ľudia </a:t>
            </a:r>
            <a:r>
              <a:rPr lang="sk-SK" b="1" i="1" u="sng" dirty="0" smtClean="0"/>
              <a:t>chodia </a:t>
            </a:r>
            <a:r>
              <a:rPr lang="sk-SK" b="1" dirty="0" smtClean="0"/>
              <a:t>na zmrzlinu.</a:t>
            </a:r>
            <a:endParaRPr lang="sk-SK" dirty="0" smtClean="0"/>
          </a:p>
          <a:p>
            <a:pPr algn="ctr">
              <a:buNone/>
            </a:pPr>
            <a:r>
              <a:rPr lang="sk-SK" b="1" dirty="0" smtClean="0"/>
              <a:t>Autá </a:t>
            </a:r>
            <a:r>
              <a:rPr lang="sk-SK" b="1" i="1" u="sng" dirty="0" smtClean="0"/>
              <a:t>idú </a:t>
            </a:r>
            <a:r>
              <a:rPr lang="sk-SK" b="1" dirty="0" smtClean="0"/>
              <a:t>veľmi rýchlo.</a:t>
            </a:r>
            <a:endParaRPr lang="sk-SK" dirty="0" smtClean="0"/>
          </a:p>
          <a:p>
            <a:pPr algn="ctr">
              <a:buNone/>
            </a:pPr>
            <a:r>
              <a:rPr lang="sk-SK" b="1" dirty="0" smtClean="0"/>
              <a:t>Chlapci </a:t>
            </a:r>
            <a:r>
              <a:rPr lang="sk-SK" b="1" i="1" u="sng" dirty="0" smtClean="0"/>
              <a:t>vidia </a:t>
            </a:r>
            <a:r>
              <a:rPr lang="sk-SK" b="1" dirty="0" smtClean="0"/>
              <a:t>dievčatá.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207168"/>
          </a:xfrm>
        </p:spPr>
        <p:txBody>
          <a:bodyPr>
            <a:normAutofit/>
          </a:bodyPr>
          <a:lstStyle/>
          <a:p>
            <a:r>
              <a:rPr lang="sk-SK" sz="4000" b="1" dirty="0" smtClean="0"/>
              <a:t>Úloha: Odpovedaj celou </a:t>
            </a:r>
            <a:r>
              <a:rPr lang="sk-SK" sz="4000" b="1" dirty="0" smtClean="0"/>
              <a:t>vetou!</a:t>
            </a: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err="1" smtClean="0"/>
              <a:t>Feladat</a:t>
            </a:r>
            <a:r>
              <a:rPr lang="sk-SK" sz="4000" b="1" dirty="0" smtClean="0"/>
              <a:t>: </a:t>
            </a:r>
            <a:r>
              <a:rPr lang="sk-SK" sz="4000" b="1" dirty="0" err="1" smtClean="0"/>
              <a:t>Válaszolj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egész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mondattal</a:t>
            </a:r>
            <a:r>
              <a:rPr lang="sk-SK" sz="4000" b="1" dirty="0" smtClean="0"/>
              <a:t>!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sk-SK" b="1" dirty="0" smtClean="0"/>
              <a:t>Čo robí učiteľka</a:t>
            </a:r>
            <a:r>
              <a:rPr lang="sk-SK" b="1" dirty="0" smtClean="0"/>
              <a:t>?.................................................................................................................</a:t>
            </a:r>
          </a:p>
          <a:p>
            <a:r>
              <a:rPr lang="sk-SK" b="1" dirty="0" smtClean="0"/>
              <a:t>Čo </a:t>
            </a:r>
            <a:r>
              <a:rPr lang="sk-SK" b="1" dirty="0" smtClean="0"/>
              <a:t>robí telefón?....................................................................................................................</a:t>
            </a:r>
            <a:endParaRPr lang="sk-SK" dirty="0" smtClean="0"/>
          </a:p>
          <a:p>
            <a:r>
              <a:rPr lang="sk-SK" b="1" dirty="0" smtClean="0"/>
              <a:t>Čo robí medveď v zime?....................................................................................................................</a:t>
            </a:r>
            <a:endParaRPr lang="sk-SK" dirty="0" smtClean="0"/>
          </a:p>
          <a:p>
            <a:r>
              <a:rPr lang="sk-SK" b="1" dirty="0" smtClean="0"/>
              <a:t>Čo robí vtáčik?....................................................................................................................</a:t>
            </a:r>
            <a:endParaRPr lang="sk-SK" dirty="0" smtClean="0"/>
          </a:p>
          <a:p>
            <a:r>
              <a:rPr lang="sk-SK" b="1" dirty="0" smtClean="0"/>
              <a:t>Čo robí tanečnica?..............................................................................................................</a:t>
            </a:r>
            <a:endParaRPr lang="sk-SK" dirty="0" smtClean="0"/>
          </a:p>
          <a:p>
            <a:r>
              <a:rPr lang="sk-SK" b="1" dirty="0" smtClean="0"/>
              <a:t>Čo robí spevák?..................................................................................................................</a:t>
            </a:r>
            <a:endParaRPr lang="sk-SK" dirty="0" smtClean="0"/>
          </a:p>
          <a:p>
            <a:r>
              <a:rPr lang="sk-SK" b="1" dirty="0" smtClean="0"/>
              <a:t>Čo robí pes?........................................................................................................................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100" b="1" dirty="0" smtClean="0"/>
              <a:t>Úloha</a:t>
            </a:r>
            <a:r>
              <a:rPr lang="sk-SK" sz="3600" b="1" dirty="0" smtClean="0"/>
              <a:t>: 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err="1" smtClean="0">
                <a:solidFill>
                  <a:srgbClr val="C00000"/>
                </a:solidFill>
              </a:rPr>
              <a:t>Foglald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mondatokba</a:t>
            </a:r>
            <a:r>
              <a:rPr lang="sk-SK" sz="3600" b="1" dirty="0" smtClean="0">
                <a:solidFill>
                  <a:srgbClr val="C00000"/>
                </a:solidFill>
              </a:rPr>
              <a:t> a </a:t>
            </a:r>
            <a:r>
              <a:rPr lang="sk-SK" sz="3600" b="1" dirty="0" err="1" smtClean="0">
                <a:solidFill>
                  <a:srgbClr val="C00000"/>
                </a:solidFill>
              </a:rPr>
              <a:t>következő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szavakat</a:t>
            </a:r>
            <a:r>
              <a:rPr lang="sk-SK" sz="3600" b="1" dirty="0" smtClean="0">
                <a:solidFill>
                  <a:srgbClr val="C00000"/>
                </a:solidFill>
              </a:rPr>
              <a:t>: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smtClean="0">
                <a:solidFill>
                  <a:srgbClr val="C00000"/>
                </a:solidFill>
              </a:rPr>
              <a:t>Utvor vety na </a:t>
            </a:r>
            <a:r>
              <a:rPr lang="sk-SK" sz="3600" b="1" dirty="0" smtClean="0">
                <a:solidFill>
                  <a:srgbClr val="C00000"/>
                </a:solidFill>
              </a:rPr>
              <a:t>nasledujúce slová: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smtClean="0"/>
              <a:t> </a:t>
            </a:r>
            <a:r>
              <a:rPr lang="sk-SK" sz="3600" b="1" dirty="0" smtClean="0"/>
              <a:t>píše, tancuje, spieva, šije, padá, zapadá, ráta.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687688"/>
          </a:xfrm>
        </p:spPr>
        <p:txBody>
          <a:bodyPr/>
          <a:lstStyle/>
          <a:p>
            <a:r>
              <a:rPr lang="sk-SK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2000264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/>
              <a:t/>
            </a:r>
            <a:br>
              <a:rPr lang="sk-SK" sz="4000" b="1" dirty="0"/>
            </a:b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3100" b="1" dirty="0" smtClean="0"/>
              <a:t>Úloha/</a:t>
            </a:r>
            <a:r>
              <a:rPr lang="sk-SK" sz="3100" b="1" dirty="0" err="1" smtClean="0"/>
              <a:t>F</a:t>
            </a:r>
            <a:r>
              <a:rPr lang="sk-SK" sz="3100" b="1" dirty="0" err="1" smtClean="0"/>
              <a:t>eladat</a:t>
            </a:r>
            <a:r>
              <a:rPr lang="sk-SK" sz="3100" b="1" dirty="0" smtClean="0"/>
              <a:t>:</a:t>
            </a:r>
            <a:r>
              <a:rPr lang="sk-SK" sz="4000" b="1" dirty="0" smtClean="0"/>
              <a:t> </a:t>
            </a:r>
            <a:r>
              <a:rPr lang="sk-SK" sz="4000" b="1" dirty="0" smtClean="0"/>
              <a:t/>
            </a:r>
            <a:br>
              <a:rPr lang="sk-SK" sz="4000" b="1" dirty="0" smtClean="0"/>
            </a:br>
            <a:r>
              <a:rPr lang="sk-SK" sz="3600" b="1" dirty="0" err="1" smtClean="0">
                <a:solidFill>
                  <a:srgbClr val="C00000"/>
                </a:solidFill>
              </a:rPr>
              <a:t>Olvasd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el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és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írd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ki</a:t>
            </a:r>
            <a:r>
              <a:rPr lang="sk-SK" sz="3600" b="1" dirty="0" smtClean="0">
                <a:solidFill>
                  <a:srgbClr val="C00000"/>
                </a:solidFill>
              </a:rPr>
              <a:t> a </a:t>
            </a:r>
            <a:r>
              <a:rPr lang="sk-SK" sz="3600" b="1" dirty="0" err="1" smtClean="0">
                <a:solidFill>
                  <a:srgbClr val="C00000"/>
                </a:solidFill>
              </a:rPr>
              <a:t>szövegből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a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jelen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idejű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r>
              <a:rPr lang="sk-SK" sz="3600" b="1" dirty="0" err="1" smtClean="0">
                <a:solidFill>
                  <a:srgbClr val="C00000"/>
                </a:solidFill>
              </a:rPr>
              <a:t>igéket</a:t>
            </a:r>
            <a:r>
              <a:rPr lang="sk-SK" sz="3600" b="1" dirty="0" smtClean="0">
                <a:solidFill>
                  <a:srgbClr val="C00000"/>
                </a:solidFill>
              </a:rPr>
              <a:t>!</a:t>
            </a:r>
            <a:r>
              <a:rPr lang="sk-SK" sz="3600" b="1" dirty="0" smtClean="0">
                <a:solidFill>
                  <a:srgbClr val="C00000"/>
                </a:solidFill>
              </a:rPr>
              <a:t> </a:t>
            </a:r>
            <a:br>
              <a:rPr lang="sk-SK" sz="3600" b="1" dirty="0" smtClean="0">
                <a:solidFill>
                  <a:srgbClr val="C00000"/>
                </a:solidFill>
              </a:rPr>
            </a:br>
            <a:r>
              <a:rPr lang="sk-SK" sz="3600" b="1" dirty="0" smtClean="0">
                <a:solidFill>
                  <a:srgbClr val="C00000"/>
                </a:solidFill>
              </a:rPr>
              <a:t>Prečítaj </a:t>
            </a:r>
            <a:r>
              <a:rPr lang="sk-SK" sz="3600" b="1" dirty="0" smtClean="0">
                <a:solidFill>
                  <a:srgbClr val="C00000"/>
                </a:solidFill>
              </a:rPr>
              <a:t>a vypíš z textu slovesá v prítomnom </a:t>
            </a:r>
            <a:r>
              <a:rPr lang="sk-SK" sz="3600" b="1" dirty="0" smtClean="0">
                <a:solidFill>
                  <a:srgbClr val="C00000"/>
                </a:solidFill>
              </a:rPr>
              <a:t>čas</a:t>
            </a:r>
            <a:r>
              <a:rPr lang="sk-SK" sz="3600" b="1" dirty="0" smtClean="0">
                <a:solidFill>
                  <a:srgbClr val="C00000"/>
                </a:solidFill>
              </a:rPr>
              <a:t>!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r>
              <a:rPr lang="sk-SK" sz="2400" b="1" i="1" dirty="0" smtClean="0"/>
              <a:t>Pani učiteľka stavia altánok. Otec vymeriava budúci altánok, označuje kde sa bude kopať. Vyrovnávam svah, vykopávam jamy na základ altánku. Kopa zeminy sa kopí v záhrade. Psík sa čuduje, načo je nám tá kopa zeminy. Zvoní telefón. Mamka volá, ako sa nám darí v kopaní a budovaní altánku.</a:t>
            </a:r>
            <a:endParaRPr lang="sk-SK" sz="2400" dirty="0" smtClean="0"/>
          </a:p>
          <a:p>
            <a:r>
              <a:rPr lang="sk-SK" sz="2400" b="1" dirty="0" smtClean="0"/>
              <a:t>Ktoré sú slovesá v prítomnom čase? Vypíš ich.</a:t>
            </a:r>
            <a:endParaRPr lang="sk-SK" sz="2400" dirty="0" smtClean="0"/>
          </a:p>
          <a:p>
            <a:r>
              <a:rPr lang="sk-SK" sz="1800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sk-SK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2000264"/>
          </a:xfrm>
        </p:spPr>
        <p:txBody>
          <a:bodyPr>
            <a:noAutofit/>
          </a:bodyPr>
          <a:lstStyle/>
          <a:p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>Úloha/ </a:t>
            </a:r>
            <a:r>
              <a:rPr lang="sk-SK" sz="2800" b="1" dirty="0" err="1" smtClean="0"/>
              <a:t>Feladat</a:t>
            </a:r>
            <a:r>
              <a:rPr lang="sk-SK" sz="2800" b="1" dirty="0" smtClean="0"/>
              <a:t>: </a:t>
            </a: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>
                <a:solidFill>
                  <a:srgbClr val="C00000"/>
                </a:solidFill>
              </a:rPr>
              <a:t>Doplň </a:t>
            </a:r>
            <a:r>
              <a:rPr lang="sk-SK" sz="2800" b="1" dirty="0" smtClean="0">
                <a:solidFill>
                  <a:srgbClr val="C00000"/>
                </a:solidFill>
              </a:rPr>
              <a:t>slovesá  prítomnom čase do </a:t>
            </a:r>
            <a:r>
              <a:rPr lang="sk-SK" sz="2800" b="1" dirty="0" smtClean="0">
                <a:solidFill>
                  <a:srgbClr val="C00000"/>
                </a:solidFill>
              </a:rPr>
              <a:t>viet!</a:t>
            </a:r>
            <a:br>
              <a:rPr lang="sk-SK" sz="2800" b="1" dirty="0" smtClean="0">
                <a:solidFill>
                  <a:srgbClr val="C00000"/>
                </a:solidFill>
              </a:rPr>
            </a:br>
            <a:r>
              <a:rPr lang="sk-SK" sz="2800" b="1" dirty="0" err="1" smtClean="0">
                <a:solidFill>
                  <a:srgbClr val="C00000"/>
                </a:solidFill>
              </a:rPr>
              <a:t>E</a:t>
            </a:r>
            <a:r>
              <a:rPr lang="sk-SK" sz="2800" b="1" dirty="0" err="1" smtClean="0">
                <a:solidFill>
                  <a:srgbClr val="C00000"/>
                </a:solidFill>
              </a:rPr>
              <a:t>gészítsd</a:t>
            </a:r>
            <a:r>
              <a:rPr lang="sk-SK" sz="2800" b="1" dirty="0" smtClean="0">
                <a:solidFill>
                  <a:srgbClr val="C00000"/>
                </a:solidFill>
              </a:rPr>
              <a:t> </a:t>
            </a:r>
            <a:r>
              <a:rPr lang="sk-SK" sz="2800" b="1" dirty="0" err="1" smtClean="0">
                <a:solidFill>
                  <a:srgbClr val="C00000"/>
                </a:solidFill>
              </a:rPr>
              <a:t>ki</a:t>
            </a:r>
            <a:r>
              <a:rPr lang="sk-SK" sz="2800" b="1" dirty="0" smtClean="0">
                <a:solidFill>
                  <a:srgbClr val="C00000"/>
                </a:solidFill>
              </a:rPr>
              <a:t> </a:t>
            </a:r>
            <a:r>
              <a:rPr lang="sk-SK" sz="2800" b="1" dirty="0" err="1" smtClean="0">
                <a:solidFill>
                  <a:srgbClr val="C00000"/>
                </a:solidFill>
              </a:rPr>
              <a:t>az</a:t>
            </a:r>
            <a:r>
              <a:rPr lang="sk-SK" sz="2800" b="1" dirty="0" smtClean="0">
                <a:solidFill>
                  <a:srgbClr val="C00000"/>
                </a:solidFill>
              </a:rPr>
              <a:t> </a:t>
            </a:r>
            <a:r>
              <a:rPr lang="sk-SK" sz="2800" b="1" dirty="0" err="1" smtClean="0">
                <a:solidFill>
                  <a:srgbClr val="C00000"/>
                </a:solidFill>
              </a:rPr>
              <a:t>igéket</a:t>
            </a:r>
            <a:r>
              <a:rPr lang="sk-SK" sz="2800" b="1" dirty="0" smtClean="0">
                <a:solidFill>
                  <a:srgbClr val="C00000"/>
                </a:solidFill>
              </a:rPr>
              <a:t> </a:t>
            </a:r>
            <a:r>
              <a:rPr lang="sk-SK" sz="2800" b="1" dirty="0" err="1" smtClean="0">
                <a:solidFill>
                  <a:srgbClr val="C00000"/>
                </a:solidFill>
              </a:rPr>
              <a:t>jelen</a:t>
            </a:r>
            <a:r>
              <a:rPr lang="sk-SK" sz="2800" b="1" dirty="0" smtClean="0">
                <a:solidFill>
                  <a:srgbClr val="C00000"/>
                </a:solidFill>
              </a:rPr>
              <a:t> </a:t>
            </a:r>
            <a:r>
              <a:rPr lang="sk-SK" sz="2800" b="1" dirty="0" err="1" smtClean="0">
                <a:solidFill>
                  <a:srgbClr val="C00000"/>
                </a:solidFill>
              </a:rPr>
              <a:t>időben</a:t>
            </a:r>
            <a:r>
              <a:rPr lang="sk-SK" sz="2800" b="1" dirty="0" smtClean="0">
                <a:solidFill>
                  <a:srgbClr val="C00000"/>
                </a:solidFill>
              </a:rPr>
              <a:t> a </a:t>
            </a:r>
            <a:r>
              <a:rPr lang="sk-SK" sz="2800" b="1" dirty="0" err="1" smtClean="0">
                <a:solidFill>
                  <a:srgbClr val="C00000"/>
                </a:solidFill>
              </a:rPr>
              <a:t>mondatokban</a:t>
            </a:r>
            <a:r>
              <a:rPr lang="sk-SK" sz="2800" b="1" dirty="0" smtClean="0">
                <a:solidFill>
                  <a:srgbClr val="C00000"/>
                </a:solidFill>
              </a:rPr>
              <a:t>!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rmAutofit/>
          </a:bodyPr>
          <a:lstStyle/>
          <a:p>
            <a:r>
              <a:rPr lang="sk-SK" sz="2400" b="1" i="1" dirty="0" smtClean="0"/>
              <a:t>Na jar v záhrade všetko.................................................</a:t>
            </a:r>
            <a:endParaRPr lang="sk-SK" sz="2400" dirty="0" smtClean="0"/>
          </a:p>
          <a:p>
            <a:r>
              <a:rPr lang="sk-SK" sz="2400" b="1" i="1" dirty="0" smtClean="0"/>
              <a:t>V lete by som mala........................................................</a:t>
            </a:r>
            <a:endParaRPr lang="sk-SK" sz="2400" dirty="0" smtClean="0"/>
          </a:p>
          <a:p>
            <a:r>
              <a:rPr lang="sk-SK" sz="2400" b="1" i="1" dirty="0" smtClean="0"/>
              <a:t>Rada sa.........................................................................</a:t>
            </a:r>
            <a:endParaRPr lang="sk-SK" sz="2400" dirty="0" smtClean="0"/>
          </a:p>
          <a:p>
            <a:r>
              <a:rPr lang="sk-SK" sz="2400" b="1" i="1" dirty="0" smtClean="0"/>
              <a:t>Zmrzlinu rada..............................................................</a:t>
            </a:r>
            <a:endParaRPr lang="sk-SK" sz="2400" dirty="0" smtClean="0"/>
          </a:p>
          <a:p>
            <a:r>
              <a:rPr lang="sk-SK" sz="2400" b="1" i="1" dirty="0" smtClean="0"/>
              <a:t>Na jeseň treba .............................stromy.</a:t>
            </a:r>
            <a:endParaRPr lang="sk-SK" sz="2400" dirty="0" smtClean="0"/>
          </a:p>
          <a:p>
            <a:r>
              <a:rPr lang="sk-SK" sz="2400" b="1" i="1" dirty="0" smtClean="0"/>
              <a:t>Včely sa ................................na zimu.</a:t>
            </a:r>
            <a:endParaRPr lang="sk-SK" sz="2400" dirty="0" smtClean="0"/>
          </a:p>
          <a:p>
            <a:r>
              <a:rPr lang="sk-SK" sz="2400" b="1" i="1" dirty="0" smtClean="0"/>
              <a:t>Učiteľka  ..............................domáce úlohy každú stredu.</a:t>
            </a:r>
            <a:endParaRPr lang="sk-SK" sz="2400" dirty="0" smtClean="0"/>
          </a:p>
          <a:p>
            <a:r>
              <a:rPr lang="sk-SK" sz="2400" b="1" i="1" dirty="0" smtClean="0"/>
              <a:t>Treba  .................................okná.</a:t>
            </a:r>
            <a:endParaRPr lang="sk-SK" sz="2400" dirty="0" smtClean="0"/>
          </a:p>
          <a:p>
            <a:endParaRPr lang="sk-SK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mes 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74</Words>
  <Application>Microsoft Office PowerPoint</Application>
  <PresentationFormat>Prezentácia na obrazovke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Tok</vt:lpstr>
      <vt:lpstr>       Magyar Tannyelvű Speciális Alapiskola  Rimaszombat  Tantárgy: Szlovák nyelv és irodalom  Téma: Prítomný čas slovies- Az igék jelen ideje  Évfolyam: 6.</vt:lpstr>
      <vt:lpstr>Az igék jelen ideje – Prítomný čas slovies  </vt:lpstr>
      <vt:lpstr>Úloha: Odpovedaj celou vetou! Feladat: Válaszolj egész mondattal! </vt:lpstr>
      <vt:lpstr>  Úloha:  Foglald mondatokba a következő szavakat: Utvor vety na nasledujúce slová:  píše, tancuje, spieva, šije, padá, zapadá, ráta. </vt:lpstr>
      <vt:lpstr>          Úloha/Feladat:  Olvasd el és írd ki a szövegből a jelen idejű igéket!  Prečítaj a vypíš z textu slovesá v prítomnom čas!</vt:lpstr>
      <vt:lpstr>     Úloha/ Feladat:  Doplň slovesá  prítomnom čase do viet! Egészítsd ki az igéket jelen időben a mondatokban!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Lučenec Predmet: Slovenský jazyk Téma: Prítomný čas slovies Ročník: šiesty</dc:title>
  <dc:creator>radana.arvaiova@gmail.com</dc:creator>
  <cp:lastModifiedBy>pc</cp:lastModifiedBy>
  <cp:revision>11</cp:revision>
  <dcterms:created xsi:type="dcterms:W3CDTF">2020-05-17T17:30:38Z</dcterms:created>
  <dcterms:modified xsi:type="dcterms:W3CDTF">2020-05-20T07:17:22Z</dcterms:modified>
</cp:coreProperties>
</file>