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74" r:id="rId5"/>
    <p:sldId id="276" r:id="rId6"/>
    <p:sldId id="275" r:id="rId7"/>
    <p:sldId id="278" r:id="rId8"/>
    <p:sldId id="282" r:id="rId9"/>
    <p:sldId id="279" r:id="rId10"/>
    <p:sldId id="281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7" r:id="rId25"/>
    <p:sldId id="273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283B232-6594-4B89-AF25-CC1E484AB3A8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2E7CA9-75C2-46DB-B567-1AF91EE201D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T%C3%B6rt%C3%A9nelmi_film" TargetMode="External"/><Relationship Id="rId3" Type="http://schemas.openxmlformats.org/officeDocument/2006/relationships/hyperlink" Target="https://hu.wikipedia.org/wiki/%C3%96rsi_Ferenc_(%C3%ADr%C3%B3)" TargetMode="External"/><Relationship Id="rId7" Type="http://schemas.openxmlformats.org/officeDocument/2006/relationships/hyperlink" Target="https://hu.wikipedia.org/w/index.php?title=A_Tenkes_kapit%C3%A1nya_(reg%C3%A9ny)&amp;action=edit&amp;redlink=1" TargetMode="External"/><Relationship Id="rId12" Type="http://schemas.openxmlformats.org/officeDocument/2006/relationships/hyperlink" Target="https://hu.wikipedia.org/wiki/Vide%C3%B3kazetta" TargetMode="External"/><Relationship Id="rId2" Type="http://schemas.openxmlformats.org/officeDocument/2006/relationships/hyperlink" Target="https://hu.wikipedia.org/wiki/Telev%C3%ADzi%C3%B3s_soroza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Magyar_Telev%C3%ADzi%C3%B3" TargetMode="External"/><Relationship Id="rId11" Type="http://schemas.openxmlformats.org/officeDocument/2006/relationships/hyperlink" Target="https://hu.wikipedia.org/wiki/VHS" TargetMode="External"/><Relationship Id="rId5" Type="http://schemas.openxmlformats.org/officeDocument/2006/relationships/hyperlink" Target="https://hu.wikipedia.org/wiki/Vujicsics_Tiham%C3%A9r" TargetMode="External"/><Relationship Id="rId10" Type="http://schemas.openxmlformats.org/officeDocument/2006/relationships/hyperlink" Target="https://hu.wikipedia.org/wiki/MOK%C3%89P" TargetMode="External"/><Relationship Id="rId4" Type="http://schemas.openxmlformats.org/officeDocument/2006/relationships/hyperlink" Target="https://hu.wikipedia.org/wiki/Fej%C3%A9r_Tam%C3%A1s" TargetMode="External"/><Relationship Id="rId9" Type="http://schemas.openxmlformats.org/officeDocument/2006/relationships/hyperlink" Target="https://hu.wikipedia.org/wiki/Kalan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Magyar_nyelv" TargetMode="External"/><Relationship Id="rId2" Type="http://schemas.openxmlformats.org/officeDocument/2006/relationships/hyperlink" Target="https://hu.wikipedia.org/wiki/N%C3%A9met_nyel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um.mtva.hu/m3/open?series=QSBUZW5rZXMga2FwaXTDoW55YQ==&amp;fbclid=IwAR29hyqbhNq1zFJBLHcbrIkPV36HBst--15q_l4MbgE7IvWPwi5QKtSpj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ek.oszk.hu/00900/00904/00904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Baranya_megye" TargetMode="External"/><Relationship Id="rId2" Type="http://schemas.openxmlformats.org/officeDocument/2006/relationships/hyperlink" Target="https://hu.wikipedia.org/wiki/R%C3%A1k%C3%B3czi-szabads%C3%A1ghar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artourmagazin.hu/a-tenkes-kapitanyanak-forgatasi-helyszine-a-siklosi-var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 err="1"/>
              <a:t>Tantárgy</a:t>
            </a:r>
            <a:r>
              <a:rPr lang="sk-SK" b="1" dirty="0"/>
              <a:t>: </a:t>
            </a:r>
            <a:br>
              <a:rPr lang="sk-SK" b="1" dirty="0"/>
            </a:br>
            <a:r>
              <a:rPr lang="sk-SK" b="1" dirty="0" err="1"/>
              <a:t>Magyar</a:t>
            </a:r>
            <a:r>
              <a:rPr lang="sk-SK" b="1" dirty="0"/>
              <a:t> </a:t>
            </a:r>
            <a:r>
              <a:rPr lang="sk-SK" b="1" dirty="0" err="1"/>
              <a:t>nyelv</a:t>
            </a:r>
            <a:r>
              <a:rPr lang="sk-SK" b="1" dirty="0"/>
              <a:t> </a:t>
            </a:r>
            <a:r>
              <a:rPr lang="sk-SK" b="1" dirty="0" err="1"/>
              <a:t>és</a:t>
            </a:r>
            <a:r>
              <a:rPr lang="sk-SK" b="1" dirty="0"/>
              <a:t> </a:t>
            </a:r>
            <a:r>
              <a:rPr lang="sk-SK" b="1" dirty="0" err="1"/>
              <a:t>irodalom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8062912" cy="2472680"/>
          </a:xfrm>
        </p:spPr>
        <p:txBody>
          <a:bodyPr>
            <a:normAutofit lnSpcReduction="10000"/>
          </a:bodyPr>
          <a:lstStyle/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r>
              <a:rPr lang="sk-SK" sz="3600" b="1" dirty="0" err="1"/>
              <a:t>Tananyag</a:t>
            </a:r>
            <a:r>
              <a:rPr lang="sk-SK" sz="3600" b="1" dirty="0"/>
              <a:t> – </a:t>
            </a:r>
          </a:p>
          <a:p>
            <a:pPr algn="ctr"/>
            <a:endParaRPr lang="sk-SK" sz="3600" b="1" dirty="0"/>
          </a:p>
          <a:p>
            <a:pPr algn="ctr"/>
            <a:r>
              <a:rPr lang="sk-SK" sz="3600" b="1" dirty="0" err="1"/>
              <a:t>Örsi</a:t>
            </a:r>
            <a:r>
              <a:rPr lang="sk-SK" sz="3600" b="1" dirty="0"/>
              <a:t> </a:t>
            </a:r>
            <a:r>
              <a:rPr lang="sk-SK" sz="3600" b="1" dirty="0" err="1"/>
              <a:t>Ferenc</a:t>
            </a:r>
            <a:r>
              <a:rPr lang="sk-SK" sz="3600" b="1" dirty="0"/>
              <a:t>: A </a:t>
            </a:r>
            <a:r>
              <a:rPr lang="sk-SK" sz="3600" b="1" dirty="0" err="1"/>
              <a:t>Tenkes</a:t>
            </a:r>
            <a:r>
              <a:rPr lang="sk-SK" sz="3600" b="1" dirty="0"/>
              <a:t> </a:t>
            </a:r>
            <a:r>
              <a:rPr lang="sk-SK" sz="3600" b="1" dirty="0" err="1"/>
              <a:t>kapitánya</a:t>
            </a:r>
            <a:endParaRPr lang="sk-SK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Tenkes</a:t>
            </a:r>
            <a:r>
              <a:rPr lang="sk-SK" sz="4000" dirty="0"/>
              <a:t> </a:t>
            </a:r>
            <a:r>
              <a:rPr lang="sk-SK" sz="4000" dirty="0" err="1"/>
              <a:t>kapitánya</a:t>
            </a:r>
            <a:r>
              <a:rPr lang="sk-SK" sz="4000" dirty="0"/>
              <a:t> panoptikum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2481"/>
            <a:ext cx="6576392" cy="493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/>
              <a:t>1. </a:t>
            </a:r>
            <a:r>
              <a:rPr lang="sk-SK" dirty="0" err="1"/>
              <a:t>rész</a:t>
            </a:r>
            <a:r>
              <a:rPr lang="sk-SK" dirty="0"/>
              <a:t>: A </a:t>
            </a:r>
            <a:r>
              <a:rPr lang="sk-SK" dirty="0" err="1"/>
              <a:t>vérdíj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92500"/>
          </a:bodyPr>
          <a:lstStyle/>
          <a:p>
            <a:pPr algn="just"/>
            <a:r>
              <a:rPr lang="sk-SK" dirty="0"/>
              <a:t>A </a:t>
            </a:r>
            <a:r>
              <a:rPr lang="sk-SK" dirty="0" err="1"/>
              <a:t>bécsi</a:t>
            </a:r>
            <a:r>
              <a:rPr lang="sk-SK" dirty="0"/>
              <a:t> </a:t>
            </a:r>
            <a:r>
              <a:rPr lang="sk-SK" dirty="0" err="1"/>
              <a:t>haditanács</a:t>
            </a:r>
            <a:r>
              <a:rPr lang="sk-SK" dirty="0"/>
              <a:t> </a:t>
            </a:r>
            <a:r>
              <a:rPr lang="sk-SK" dirty="0" err="1"/>
              <a:t>Eberstein</a:t>
            </a:r>
            <a:r>
              <a:rPr lang="sk-SK" dirty="0"/>
              <a:t> </a:t>
            </a:r>
            <a:r>
              <a:rPr lang="sk-SK" dirty="0" err="1"/>
              <a:t>ezredest</a:t>
            </a:r>
            <a:r>
              <a:rPr lang="sk-SK" dirty="0"/>
              <a:t> </a:t>
            </a:r>
            <a:r>
              <a:rPr lang="sk-SK" dirty="0" err="1"/>
              <a:t>nevezi</a:t>
            </a:r>
            <a:r>
              <a:rPr lang="sk-SK" dirty="0"/>
              <a:t> </a:t>
            </a:r>
            <a:r>
              <a:rPr lang="sk-SK" dirty="0" err="1"/>
              <a:t>ki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Dél-Dunántúlon</a:t>
            </a:r>
            <a:r>
              <a:rPr lang="sk-SK" dirty="0"/>
              <a:t> </a:t>
            </a:r>
            <a:r>
              <a:rPr lang="sk-SK" dirty="0" err="1"/>
              <a:t>harcoló</a:t>
            </a:r>
            <a:r>
              <a:rPr lang="sk-SK" dirty="0"/>
              <a:t> </a:t>
            </a:r>
            <a:r>
              <a:rPr lang="sk-SK" dirty="0" err="1"/>
              <a:t>osztrák</a:t>
            </a:r>
            <a:r>
              <a:rPr lang="sk-SK" dirty="0"/>
              <a:t> </a:t>
            </a:r>
            <a:r>
              <a:rPr lang="sk-SK" dirty="0" err="1"/>
              <a:t>csapatok</a:t>
            </a:r>
            <a:r>
              <a:rPr lang="sk-SK" dirty="0"/>
              <a:t> </a:t>
            </a:r>
            <a:r>
              <a:rPr lang="sk-SK" dirty="0" err="1"/>
              <a:t>élére</a:t>
            </a:r>
            <a:r>
              <a:rPr lang="sk-SK" dirty="0"/>
              <a:t>. A </a:t>
            </a:r>
            <a:r>
              <a:rPr lang="sk-SK" dirty="0" err="1"/>
              <a:t>feladat</a:t>
            </a:r>
            <a:r>
              <a:rPr lang="sk-SK" dirty="0"/>
              <a:t>: a </a:t>
            </a:r>
            <a:r>
              <a:rPr lang="sk-SK" dirty="0" err="1"/>
              <a:t>siklósi</a:t>
            </a:r>
            <a:r>
              <a:rPr lang="sk-SK" dirty="0"/>
              <a:t> vár </a:t>
            </a:r>
            <a:r>
              <a:rPr lang="sk-SK" dirty="0" err="1"/>
              <a:t>körül</a:t>
            </a:r>
            <a:r>
              <a:rPr lang="sk-SK" dirty="0"/>
              <a:t> </a:t>
            </a:r>
            <a:r>
              <a:rPr lang="sk-SK" dirty="0" err="1"/>
              <a:t>fegyverben</a:t>
            </a:r>
            <a:r>
              <a:rPr lang="sk-SK" dirty="0"/>
              <a:t> </a:t>
            </a:r>
            <a:r>
              <a:rPr lang="sk-SK" dirty="0" err="1"/>
              <a:t>álló</a:t>
            </a:r>
            <a:r>
              <a:rPr lang="sk-SK" dirty="0"/>
              <a:t> kuruc </a:t>
            </a:r>
            <a:r>
              <a:rPr lang="sk-SK" dirty="0" err="1"/>
              <a:t>csapatok</a:t>
            </a:r>
            <a:r>
              <a:rPr lang="sk-SK" dirty="0"/>
              <a:t> </a:t>
            </a:r>
            <a:r>
              <a:rPr lang="sk-SK" dirty="0" err="1"/>
              <a:t>szétverése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vezérük</a:t>
            </a:r>
            <a:r>
              <a:rPr lang="sk-SK" dirty="0"/>
              <a:t> </a:t>
            </a:r>
            <a:r>
              <a:rPr lang="sk-SK" dirty="0" err="1"/>
              <a:t>Béri</a:t>
            </a:r>
            <a:r>
              <a:rPr lang="sk-SK" dirty="0"/>
              <a:t> </a:t>
            </a:r>
            <a:r>
              <a:rPr lang="sk-SK" dirty="0" err="1"/>
              <a:t>Balogh</a:t>
            </a:r>
            <a:r>
              <a:rPr lang="sk-SK" dirty="0"/>
              <a:t> </a:t>
            </a:r>
            <a:r>
              <a:rPr lang="sk-SK" dirty="0" err="1"/>
              <a:t>Ádám</a:t>
            </a:r>
            <a:r>
              <a:rPr lang="sk-SK" dirty="0"/>
              <a:t> </a:t>
            </a:r>
            <a:r>
              <a:rPr lang="sk-SK" dirty="0" err="1"/>
              <a:t>brigadéros</a:t>
            </a:r>
            <a:r>
              <a:rPr lang="sk-SK" dirty="0"/>
              <a:t> </a:t>
            </a:r>
            <a:r>
              <a:rPr lang="sk-SK" dirty="0" err="1"/>
              <a:t>elfogása</a:t>
            </a:r>
            <a:r>
              <a:rPr lang="sk-SK" dirty="0"/>
              <a:t>. A </a:t>
            </a:r>
            <a:r>
              <a:rPr lang="sk-SK" dirty="0" err="1"/>
              <a:t>fejére</a:t>
            </a:r>
            <a:r>
              <a:rPr lang="sk-SK" dirty="0"/>
              <a:t> </a:t>
            </a:r>
            <a:r>
              <a:rPr lang="sk-SK" dirty="0" err="1"/>
              <a:t>kitűzött</a:t>
            </a:r>
            <a:r>
              <a:rPr lang="sk-SK" dirty="0"/>
              <a:t> </a:t>
            </a:r>
            <a:r>
              <a:rPr lang="sk-SK" dirty="0" err="1"/>
              <a:t>vérdíj</a:t>
            </a:r>
            <a:r>
              <a:rPr lang="sk-SK" dirty="0"/>
              <a:t> </a:t>
            </a:r>
            <a:r>
              <a:rPr lang="sk-SK" dirty="0" err="1"/>
              <a:t>kerek</a:t>
            </a:r>
            <a:r>
              <a:rPr lang="sk-SK" dirty="0"/>
              <a:t> 100 </a:t>
            </a:r>
            <a:r>
              <a:rPr lang="sk-SK" dirty="0" err="1"/>
              <a:t>arany</a:t>
            </a:r>
            <a:r>
              <a:rPr lang="sk-SK" dirty="0"/>
              <a:t>.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ezredes</a:t>
            </a:r>
            <a:r>
              <a:rPr lang="sk-SK" dirty="0"/>
              <a:t> </a:t>
            </a:r>
            <a:r>
              <a:rPr lang="sk-SK" dirty="0" err="1"/>
              <a:t>biztos</a:t>
            </a:r>
            <a:r>
              <a:rPr lang="sk-SK" dirty="0"/>
              <a:t> a </a:t>
            </a:r>
            <a:r>
              <a:rPr lang="sk-SK" dirty="0" err="1"/>
              <a:t>dolgában</a:t>
            </a:r>
            <a:r>
              <a:rPr lang="sk-SK" dirty="0"/>
              <a:t>, </a:t>
            </a:r>
            <a:r>
              <a:rPr lang="sk-SK" dirty="0" err="1"/>
              <a:t>hiszen</a:t>
            </a:r>
            <a:r>
              <a:rPr lang="sk-SK" dirty="0"/>
              <a:t> </a:t>
            </a:r>
            <a:r>
              <a:rPr lang="sk-SK" dirty="0" err="1"/>
              <a:t>nagyobbára</a:t>
            </a:r>
            <a:r>
              <a:rPr lang="sk-SK" dirty="0"/>
              <a:t> </a:t>
            </a:r>
            <a:r>
              <a:rPr lang="sk-SK" dirty="0" err="1"/>
              <a:t>parasztokból</a:t>
            </a:r>
            <a:r>
              <a:rPr lang="sk-SK" dirty="0"/>
              <a:t> </a:t>
            </a:r>
            <a:r>
              <a:rPr lang="sk-SK" dirty="0" err="1"/>
              <a:t>verbuvált</a:t>
            </a:r>
            <a:r>
              <a:rPr lang="sk-SK" dirty="0"/>
              <a:t> </a:t>
            </a:r>
            <a:r>
              <a:rPr lang="sk-SK" dirty="0" err="1"/>
              <a:t>csapatokkal</a:t>
            </a:r>
            <a:r>
              <a:rPr lang="sk-SK" dirty="0"/>
              <a:t> </a:t>
            </a:r>
            <a:r>
              <a:rPr lang="sk-SK" dirty="0" err="1"/>
              <a:t>kerül</a:t>
            </a:r>
            <a:r>
              <a:rPr lang="sk-SK" dirty="0"/>
              <a:t> </a:t>
            </a:r>
            <a:r>
              <a:rPr lang="sk-SK" dirty="0" err="1"/>
              <a:t>szembe</a:t>
            </a:r>
            <a:r>
              <a:rPr lang="sk-SK" dirty="0"/>
              <a:t>.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számol</a:t>
            </a:r>
            <a:r>
              <a:rPr lang="sk-SK" dirty="0"/>
              <a:t> </a:t>
            </a:r>
            <a:r>
              <a:rPr lang="sk-SK" dirty="0" err="1"/>
              <a:t>azonban</a:t>
            </a:r>
            <a:r>
              <a:rPr lang="sk-SK" dirty="0"/>
              <a:t> a </a:t>
            </a:r>
            <a:r>
              <a:rPr lang="sk-SK" dirty="0" err="1"/>
              <a:t>Tenkes</a:t>
            </a:r>
            <a:r>
              <a:rPr lang="sk-SK" dirty="0"/>
              <a:t> </a:t>
            </a:r>
            <a:r>
              <a:rPr lang="sk-SK" dirty="0" err="1"/>
              <a:t>kapitányával</a:t>
            </a:r>
            <a:r>
              <a:rPr lang="sk-SK" dirty="0"/>
              <a:t>, </a:t>
            </a:r>
            <a:r>
              <a:rPr lang="sk-SK" dirty="0" err="1"/>
              <a:t>Eke</a:t>
            </a:r>
            <a:r>
              <a:rPr lang="sk-SK" dirty="0"/>
              <a:t> </a:t>
            </a:r>
            <a:r>
              <a:rPr lang="sk-SK" dirty="0" err="1"/>
              <a:t>Mátéval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sk-SK" dirty="0"/>
              <a:t>2. </a:t>
            </a:r>
            <a:r>
              <a:rPr lang="sk-SK" dirty="0" err="1"/>
              <a:t>rész</a:t>
            </a:r>
            <a:r>
              <a:rPr lang="sk-SK" dirty="0"/>
              <a:t>: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embervadászat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A </a:t>
            </a:r>
            <a:r>
              <a:rPr lang="sk-SK" dirty="0" err="1"/>
              <a:t>siklósi</a:t>
            </a:r>
            <a:r>
              <a:rPr lang="sk-SK" dirty="0"/>
              <a:t> vár </a:t>
            </a:r>
            <a:r>
              <a:rPr lang="sk-SK" dirty="0" err="1"/>
              <a:t>melletti</a:t>
            </a:r>
            <a:r>
              <a:rPr lang="sk-SK" dirty="0"/>
              <a:t> </a:t>
            </a:r>
            <a:r>
              <a:rPr lang="sk-SK" dirty="0" err="1"/>
              <a:t>falucskában</a:t>
            </a:r>
            <a:r>
              <a:rPr lang="sk-SK" dirty="0"/>
              <a:t> </a:t>
            </a:r>
            <a:r>
              <a:rPr lang="sk-SK" dirty="0" err="1"/>
              <a:t>ápolja</a:t>
            </a:r>
            <a:r>
              <a:rPr lang="sk-SK" dirty="0"/>
              <a:t> </a:t>
            </a:r>
            <a:r>
              <a:rPr lang="sk-SK" dirty="0" err="1"/>
              <a:t>betegét</a:t>
            </a:r>
            <a:r>
              <a:rPr lang="sk-SK" dirty="0"/>
              <a:t>, </a:t>
            </a:r>
            <a:r>
              <a:rPr lang="sk-SK" dirty="0" err="1"/>
              <a:t>Eke</a:t>
            </a:r>
            <a:r>
              <a:rPr lang="sk-SK" dirty="0"/>
              <a:t> </a:t>
            </a:r>
            <a:r>
              <a:rPr lang="sk-SK" dirty="0" err="1"/>
              <a:t>Máté</a:t>
            </a:r>
            <a:r>
              <a:rPr lang="sk-SK" dirty="0"/>
              <a:t> </a:t>
            </a:r>
            <a:r>
              <a:rPr lang="sk-SK" dirty="0" err="1"/>
              <a:t>kapitányt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öreg</a:t>
            </a:r>
            <a:r>
              <a:rPr lang="sk-SK" dirty="0"/>
              <a:t> </a:t>
            </a:r>
            <a:r>
              <a:rPr lang="sk-SK" dirty="0" err="1"/>
              <a:t>Siklósi</a:t>
            </a:r>
            <a:r>
              <a:rPr lang="sk-SK" dirty="0"/>
              <a:t> </a:t>
            </a:r>
            <a:r>
              <a:rPr lang="sk-SK" dirty="0" err="1"/>
              <a:t>bácsi</a:t>
            </a:r>
            <a:r>
              <a:rPr lang="sk-SK" dirty="0"/>
              <a:t>. </a:t>
            </a:r>
            <a:r>
              <a:rPr lang="sk-SK" dirty="0" err="1"/>
              <a:t>Üzenetet</a:t>
            </a:r>
            <a:r>
              <a:rPr lang="sk-SK" dirty="0"/>
              <a:t> </a:t>
            </a:r>
            <a:r>
              <a:rPr lang="sk-SK" dirty="0" err="1"/>
              <a:t>várnak</a:t>
            </a:r>
            <a:r>
              <a:rPr lang="sk-SK" dirty="0"/>
              <a:t> </a:t>
            </a:r>
            <a:r>
              <a:rPr lang="sk-SK" dirty="0" err="1"/>
              <a:t>Béri</a:t>
            </a:r>
            <a:r>
              <a:rPr lang="sk-SK" dirty="0"/>
              <a:t> </a:t>
            </a:r>
            <a:r>
              <a:rPr lang="sk-SK" dirty="0" err="1"/>
              <a:t>Balogh</a:t>
            </a:r>
            <a:r>
              <a:rPr lang="sk-SK" dirty="0"/>
              <a:t> </a:t>
            </a:r>
            <a:r>
              <a:rPr lang="sk-SK" dirty="0" err="1"/>
              <a:t>Ádám</a:t>
            </a:r>
            <a:r>
              <a:rPr lang="sk-SK" dirty="0"/>
              <a:t> </a:t>
            </a:r>
            <a:r>
              <a:rPr lang="sk-SK" dirty="0" err="1"/>
              <a:t>brigadéros</a:t>
            </a:r>
            <a:r>
              <a:rPr lang="sk-SK" dirty="0"/>
              <a:t> </a:t>
            </a:r>
            <a:r>
              <a:rPr lang="sk-SK" dirty="0" err="1"/>
              <a:t>táborából</a:t>
            </a:r>
            <a:r>
              <a:rPr lang="sk-SK" dirty="0"/>
              <a:t>, </a:t>
            </a:r>
            <a:r>
              <a:rPr lang="sk-SK" dirty="0" err="1"/>
              <a:t>de</a:t>
            </a:r>
            <a:r>
              <a:rPr lang="sk-SK" dirty="0"/>
              <a:t> a </a:t>
            </a:r>
            <a:r>
              <a:rPr lang="sk-SK" dirty="0" err="1"/>
              <a:t>postagalamb</a:t>
            </a:r>
            <a:r>
              <a:rPr lang="sk-SK" dirty="0"/>
              <a:t> </a:t>
            </a:r>
            <a:r>
              <a:rPr lang="sk-SK" dirty="0" err="1"/>
              <a:t>késik</a:t>
            </a:r>
            <a:r>
              <a:rPr lang="sk-SK" dirty="0"/>
              <a:t>. </a:t>
            </a:r>
            <a:r>
              <a:rPr lang="sk-SK" dirty="0" err="1"/>
              <a:t>Még</a:t>
            </a:r>
            <a:r>
              <a:rPr lang="sk-SK" dirty="0"/>
              <a:t>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tudják</a:t>
            </a:r>
            <a:r>
              <a:rPr lang="sk-SK" dirty="0"/>
              <a:t>, </a:t>
            </a:r>
            <a:r>
              <a:rPr lang="sk-SK" dirty="0" err="1"/>
              <a:t>hogy</a:t>
            </a:r>
            <a:r>
              <a:rPr lang="sk-SK" dirty="0"/>
              <a:t> a vár </a:t>
            </a:r>
            <a:r>
              <a:rPr lang="sk-SK" dirty="0" err="1"/>
              <a:t>bástyáján</a:t>
            </a:r>
            <a:r>
              <a:rPr lang="sk-SK" dirty="0"/>
              <a:t> - </a:t>
            </a:r>
            <a:r>
              <a:rPr lang="sk-SK" dirty="0" err="1"/>
              <a:t>mesterlövészet</a:t>
            </a:r>
            <a:r>
              <a:rPr lang="sk-SK" dirty="0"/>
              <a:t> </a:t>
            </a:r>
            <a:r>
              <a:rPr lang="sk-SK" dirty="0" err="1"/>
              <a:t>közben</a:t>
            </a:r>
            <a:r>
              <a:rPr lang="sk-SK" dirty="0"/>
              <a:t> - </a:t>
            </a:r>
            <a:r>
              <a:rPr lang="sk-SK" dirty="0" err="1"/>
              <a:t>Eberstein</a:t>
            </a:r>
            <a:r>
              <a:rPr lang="sk-SK" dirty="0"/>
              <a:t> </a:t>
            </a:r>
            <a:r>
              <a:rPr lang="sk-SK" dirty="0" err="1"/>
              <a:t>ezredes</a:t>
            </a:r>
            <a:r>
              <a:rPr lang="sk-SK" dirty="0"/>
              <a:t> </a:t>
            </a:r>
            <a:r>
              <a:rPr lang="sk-SK" dirty="0" err="1"/>
              <a:t>véletlenül</a:t>
            </a:r>
            <a:r>
              <a:rPr lang="sk-SK" dirty="0"/>
              <a:t> </a:t>
            </a:r>
            <a:r>
              <a:rPr lang="sk-SK" dirty="0" err="1"/>
              <a:t>lelőtte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üzenet</a:t>
            </a:r>
            <a:r>
              <a:rPr lang="sk-SK" dirty="0"/>
              <a:t> </a:t>
            </a:r>
            <a:r>
              <a:rPr lang="sk-SK" dirty="0" err="1"/>
              <a:t>közvetítőjét</a:t>
            </a:r>
            <a:r>
              <a:rPr lang="sk-SK" dirty="0"/>
              <a:t>, a </a:t>
            </a:r>
            <a:r>
              <a:rPr lang="sk-SK" dirty="0" err="1"/>
              <a:t>levelet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megtalálták</a:t>
            </a:r>
            <a:r>
              <a:rPr lang="sk-SK" dirty="0"/>
              <a:t>, s már </a:t>
            </a:r>
            <a:r>
              <a:rPr lang="sk-SK" dirty="0" err="1"/>
              <a:t>meg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indult</a:t>
            </a:r>
            <a:r>
              <a:rPr lang="sk-SK" dirty="0"/>
              <a:t> a </a:t>
            </a:r>
            <a:r>
              <a:rPr lang="sk-SK" dirty="0" err="1"/>
              <a:t>hajsza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sebesült</a:t>
            </a:r>
            <a:r>
              <a:rPr lang="sk-SK" dirty="0"/>
              <a:t> kuruc </a:t>
            </a:r>
            <a:r>
              <a:rPr lang="sk-SK" dirty="0" err="1"/>
              <a:t>kapitány</a:t>
            </a:r>
            <a:r>
              <a:rPr lang="sk-SK" dirty="0"/>
              <a:t> </a:t>
            </a:r>
            <a:r>
              <a:rPr lang="sk-SK" dirty="0" err="1"/>
              <a:t>után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3. </a:t>
            </a:r>
            <a:r>
              <a:rPr lang="sk-SK" dirty="0" err="1"/>
              <a:t>rész</a:t>
            </a:r>
            <a:r>
              <a:rPr lang="sk-SK" dirty="0"/>
              <a:t>: </a:t>
            </a:r>
            <a:r>
              <a:rPr lang="sk-SK" dirty="0" err="1"/>
              <a:t>Buga</a:t>
            </a:r>
            <a:r>
              <a:rPr lang="sk-SK" dirty="0"/>
              <a:t> </a:t>
            </a:r>
            <a:r>
              <a:rPr lang="sk-SK" dirty="0" err="1"/>
              <a:t>Jakab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 err="1"/>
              <a:t>Eberstein</a:t>
            </a:r>
            <a:r>
              <a:rPr lang="sk-SK" dirty="0"/>
              <a:t> </a:t>
            </a:r>
            <a:r>
              <a:rPr lang="sk-SK" dirty="0" err="1"/>
              <a:t>ezredes</a:t>
            </a:r>
            <a:r>
              <a:rPr lang="sk-SK" dirty="0"/>
              <a:t> </a:t>
            </a:r>
            <a:r>
              <a:rPr lang="sk-SK" dirty="0" err="1"/>
              <a:t>rekvirálási</a:t>
            </a:r>
            <a:r>
              <a:rPr lang="sk-SK" dirty="0"/>
              <a:t> </a:t>
            </a:r>
            <a:r>
              <a:rPr lang="sk-SK" dirty="0" err="1"/>
              <a:t>parancsot</a:t>
            </a:r>
            <a:r>
              <a:rPr lang="sk-SK" dirty="0"/>
              <a:t> ad </a:t>
            </a:r>
            <a:r>
              <a:rPr lang="sk-SK" dirty="0" err="1"/>
              <a:t>ki</a:t>
            </a:r>
            <a:r>
              <a:rPr lang="sk-SK" dirty="0"/>
              <a:t>. A </a:t>
            </a:r>
            <a:r>
              <a:rPr lang="sk-SK" dirty="0" err="1"/>
              <a:t>labancok</a:t>
            </a:r>
            <a:r>
              <a:rPr lang="sk-SK" dirty="0"/>
              <a:t> - </a:t>
            </a:r>
            <a:r>
              <a:rPr lang="sk-SK" dirty="0" err="1"/>
              <a:t>Bruckenbacker</a:t>
            </a:r>
            <a:r>
              <a:rPr lang="sk-SK" dirty="0"/>
              <a:t> </a:t>
            </a:r>
            <a:r>
              <a:rPr lang="sk-SK" dirty="0" err="1"/>
              <a:t>kapitány</a:t>
            </a:r>
            <a:r>
              <a:rPr lang="sk-SK" dirty="0"/>
              <a:t> </a:t>
            </a:r>
            <a:r>
              <a:rPr lang="sk-SK" dirty="0" err="1"/>
              <a:t>vezetésével</a:t>
            </a:r>
            <a:r>
              <a:rPr lang="sk-SK" dirty="0"/>
              <a:t> - </a:t>
            </a:r>
            <a:r>
              <a:rPr lang="sk-SK" dirty="0" err="1"/>
              <a:t>rajtaütésszerűen</a:t>
            </a:r>
            <a:r>
              <a:rPr lang="sk-SK" dirty="0"/>
              <a:t> </a:t>
            </a:r>
            <a:r>
              <a:rPr lang="sk-SK" dirty="0" err="1"/>
              <a:t>csapnak</a:t>
            </a:r>
            <a:r>
              <a:rPr lang="sk-SK" dirty="0"/>
              <a:t> </a:t>
            </a:r>
            <a:r>
              <a:rPr lang="sk-SK" dirty="0" err="1"/>
              <a:t>le</a:t>
            </a:r>
            <a:r>
              <a:rPr lang="sk-SK" dirty="0"/>
              <a:t> a </a:t>
            </a:r>
            <a:r>
              <a:rPr lang="sk-SK" dirty="0" err="1"/>
              <a:t>Siklós-környéki</a:t>
            </a:r>
            <a:r>
              <a:rPr lang="sk-SK" dirty="0"/>
              <a:t> </a:t>
            </a:r>
            <a:r>
              <a:rPr lang="sk-SK" dirty="0" err="1"/>
              <a:t>parasztokra</a:t>
            </a:r>
            <a:r>
              <a:rPr lang="sk-SK" dirty="0"/>
              <a:t>. </a:t>
            </a:r>
            <a:r>
              <a:rPr lang="sk-SK" dirty="0" err="1"/>
              <a:t>mielőtt</a:t>
            </a:r>
            <a:r>
              <a:rPr lang="sk-SK" dirty="0"/>
              <a:t> </a:t>
            </a:r>
            <a:r>
              <a:rPr lang="sk-SK" dirty="0" err="1"/>
              <a:t>azok</a:t>
            </a:r>
            <a:r>
              <a:rPr lang="sk-SK" dirty="0"/>
              <a:t> </a:t>
            </a:r>
            <a:r>
              <a:rPr lang="sk-SK" dirty="0" err="1"/>
              <a:t>elhajthatnák</a:t>
            </a:r>
            <a:r>
              <a:rPr lang="sk-SK" dirty="0"/>
              <a:t> a </a:t>
            </a:r>
            <a:r>
              <a:rPr lang="sk-SK" dirty="0" err="1"/>
              <a:t>jószágot</a:t>
            </a:r>
            <a:r>
              <a:rPr lang="sk-SK" dirty="0"/>
              <a:t>, </a:t>
            </a:r>
            <a:r>
              <a:rPr lang="sk-SK" dirty="0" err="1"/>
              <a:t>eldughatnák</a:t>
            </a:r>
            <a:r>
              <a:rPr lang="sk-SK" dirty="0"/>
              <a:t> a </a:t>
            </a:r>
            <a:r>
              <a:rPr lang="sk-SK" dirty="0" err="1"/>
              <a:t>gabonát</a:t>
            </a:r>
            <a:r>
              <a:rPr lang="sk-SK" dirty="0"/>
              <a:t>. A </a:t>
            </a:r>
            <a:r>
              <a:rPr lang="sk-SK" dirty="0" err="1"/>
              <a:t>labanc-kapitány</a:t>
            </a:r>
            <a:r>
              <a:rPr lang="sk-SK" dirty="0"/>
              <a:t> </a:t>
            </a:r>
            <a:r>
              <a:rPr lang="sk-SK" dirty="0" err="1"/>
              <a:t>rekvirálás</a:t>
            </a:r>
            <a:r>
              <a:rPr lang="sk-SK" dirty="0"/>
              <a:t> </a:t>
            </a:r>
            <a:r>
              <a:rPr lang="sk-SK" dirty="0" err="1"/>
              <a:t>közben</a:t>
            </a:r>
            <a:r>
              <a:rPr lang="sk-SK" dirty="0"/>
              <a:t> </a:t>
            </a:r>
            <a:r>
              <a:rPr lang="sk-SK" dirty="0" err="1"/>
              <a:t>találkozik</a:t>
            </a:r>
            <a:r>
              <a:rPr lang="sk-SK" dirty="0"/>
              <a:t> </a:t>
            </a:r>
            <a:r>
              <a:rPr lang="sk-SK" dirty="0" err="1"/>
              <a:t>először</a:t>
            </a:r>
            <a:r>
              <a:rPr lang="sk-SK" dirty="0"/>
              <a:t> </a:t>
            </a:r>
            <a:r>
              <a:rPr lang="sk-SK" dirty="0" err="1"/>
              <a:t>Buga</a:t>
            </a:r>
            <a:r>
              <a:rPr lang="sk-SK" dirty="0"/>
              <a:t> </a:t>
            </a:r>
            <a:r>
              <a:rPr lang="sk-SK" dirty="0" err="1"/>
              <a:t>Jakabbal</a:t>
            </a:r>
            <a:r>
              <a:rPr lang="sk-SK" dirty="0"/>
              <a:t>, a </a:t>
            </a:r>
            <a:r>
              <a:rPr lang="sk-SK" dirty="0" err="1"/>
              <a:t>fiatal</a:t>
            </a:r>
            <a:r>
              <a:rPr lang="sk-SK" dirty="0"/>
              <a:t> </a:t>
            </a:r>
            <a:r>
              <a:rPr lang="sk-SK" dirty="0" err="1"/>
              <a:t>paraszttal</a:t>
            </a:r>
            <a:r>
              <a:rPr lang="sk-SK" dirty="0"/>
              <a:t>, </a:t>
            </a:r>
            <a:r>
              <a:rPr lang="sk-SK" dirty="0" err="1"/>
              <a:t>aki</a:t>
            </a:r>
            <a:r>
              <a:rPr lang="sk-SK" dirty="0"/>
              <a:t> </a:t>
            </a:r>
            <a:r>
              <a:rPr lang="sk-SK" dirty="0" err="1"/>
              <a:t>szembeszáll</a:t>
            </a:r>
            <a:r>
              <a:rPr lang="sk-SK" dirty="0"/>
              <a:t> </a:t>
            </a:r>
            <a:r>
              <a:rPr lang="sk-SK" dirty="0" err="1"/>
              <a:t>vele</a:t>
            </a:r>
            <a:r>
              <a:rPr lang="sk-SK" dirty="0"/>
              <a:t>, s </a:t>
            </a:r>
            <a:r>
              <a:rPr lang="sk-SK" dirty="0" err="1"/>
              <a:t>miután</a:t>
            </a:r>
            <a:r>
              <a:rPr lang="sk-SK" dirty="0"/>
              <a:t> </a:t>
            </a:r>
            <a:r>
              <a:rPr lang="sk-SK" dirty="0" err="1"/>
              <a:t>megleckéztette</a:t>
            </a:r>
            <a:r>
              <a:rPr lang="sk-SK" dirty="0"/>
              <a:t>, </a:t>
            </a:r>
            <a:r>
              <a:rPr lang="sk-SK" dirty="0" err="1"/>
              <a:t>elmenekül</a:t>
            </a:r>
            <a:r>
              <a:rPr lang="sk-SK" dirty="0"/>
              <a:t>. </a:t>
            </a:r>
            <a:r>
              <a:rPr lang="sk-SK" dirty="0" err="1"/>
              <a:t>Könyörtelen</a:t>
            </a:r>
            <a:r>
              <a:rPr lang="sk-SK" dirty="0"/>
              <a:t> </a:t>
            </a:r>
            <a:r>
              <a:rPr lang="sk-SK" dirty="0" err="1"/>
              <a:t>hajsza</a:t>
            </a:r>
            <a:r>
              <a:rPr lang="sk-SK" dirty="0"/>
              <a:t> </a:t>
            </a:r>
            <a:r>
              <a:rPr lang="sk-SK" dirty="0" err="1"/>
              <a:t>kezdődik</a:t>
            </a:r>
            <a:r>
              <a:rPr lang="sk-SK" dirty="0"/>
              <a:t> a </a:t>
            </a:r>
            <a:r>
              <a:rPr lang="sk-SK" dirty="0" err="1"/>
              <a:t>jószág</a:t>
            </a:r>
            <a:r>
              <a:rPr lang="sk-SK" dirty="0"/>
              <a:t>, a </a:t>
            </a:r>
            <a:r>
              <a:rPr lang="sk-SK" dirty="0" err="1"/>
              <a:t>gabona</a:t>
            </a:r>
            <a:r>
              <a:rPr lang="sk-SK" dirty="0"/>
              <a:t>,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legfőképp</a:t>
            </a:r>
            <a:r>
              <a:rPr lang="sk-SK" dirty="0"/>
              <a:t> </a:t>
            </a:r>
            <a:r>
              <a:rPr lang="sk-SK" dirty="0" err="1"/>
              <a:t>Buga</a:t>
            </a:r>
            <a:r>
              <a:rPr lang="sk-SK" dirty="0"/>
              <a:t> </a:t>
            </a:r>
            <a:r>
              <a:rPr lang="sk-SK" dirty="0" err="1"/>
              <a:t>Jakab</a:t>
            </a:r>
            <a:r>
              <a:rPr lang="sk-SK" dirty="0"/>
              <a:t> </a:t>
            </a:r>
            <a:r>
              <a:rPr lang="sk-SK" dirty="0" err="1"/>
              <a:t>után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4. </a:t>
            </a:r>
            <a:r>
              <a:rPr lang="sk-SK" dirty="0" err="1"/>
              <a:t>rész</a:t>
            </a:r>
            <a:r>
              <a:rPr lang="sk-SK" dirty="0"/>
              <a:t>: A </a:t>
            </a:r>
            <a:r>
              <a:rPr lang="sk-SK" dirty="0" err="1"/>
              <a:t>tőzsér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A </a:t>
            </a:r>
            <a:r>
              <a:rPr lang="sk-SK" dirty="0" err="1"/>
              <a:t>parasztoktól</a:t>
            </a:r>
            <a:r>
              <a:rPr lang="sk-SK" dirty="0"/>
              <a:t> </a:t>
            </a:r>
            <a:r>
              <a:rPr lang="sk-SK" dirty="0" err="1"/>
              <a:t>rekvirált</a:t>
            </a:r>
            <a:r>
              <a:rPr lang="sk-SK" dirty="0"/>
              <a:t> </a:t>
            </a:r>
            <a:r>
              <a:rPr lang="sk-SK" dirty="0" err="1"/>
              <a:t>marhákat</a:t>
            </a:r>
            <a:r>
              <a:rPr lang="sk-SK" dirty="0"/>
              <a:t>            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ezredes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siklósi</a:t>
            </a:r>
            <a:r>
              <a:rPr lang="sk-SK" dirty="0"/>
              <a:t> vár </a:t>
            </a:r>
            <a:r>
              <a:rPr lang="sk-SK" dirty="0" err="1"/>
              <a:t>külső</a:t>
            </a:r>
            <a:r>
              <a:rPr lang="sk-SK" dirty="0"/>
              <a:t> </a:t>
            </a:r>
            <a:r>
              <a:rPr lang="sk-SK" dirty="0" err="1"/>
              <a:t>udvarába</a:t>
            </a:r>
            <a:r>
              <a:rPr lang="sk-SK" dirty="0"/>
              <a:t> </a:t>
            </a:r>
            <a:r>
              <a:rPr lang="sk-SK" dirty="0" err="1"/>
              <a:t>terelteti</a:t>
            </a:r>
            <a:r>
              <a:rPr lang="sk-SK" dirty="0"/>
              <a:t>. A </a:t>
            </a:r>
            <a:r>
              <a:rPr lang="sk-SK" dirty="0" err="1"/>
              <a:t>jószág</a:t>
            </a:r>
            <a:r>
              <a:rPr lang="sk-SK" dirty="0"/>
              <a:t> </a:t>
            </a:r>
            <a:r>
              <a:rPr lang="sk-SK" dirty="0" err="1"/>
              <a:t>nélkül</a:t>
            </a:r>
            <a:r>
              <a:rPr lang="sk-SK" dirty="0"/>
              <a:t> </a:t>
            </a:r>
            <a:r>
              <a:rPr lang="sk-SK" dirty="0" err="1"/>
              <a:t>maradt</a:t>
            </a:r>
            <a:r>
              <a:rPr lang="sk-SK" dirty="0"/>
              <a:t> </a:t>
            </a:r>
            <a:r>
              <a:rPr lang="sk-SK" dirty="0" err="1"/>
              <a:t>parasztok</a:t>
            </a:r>
            <a:r>
              <a:rPr lang="sk-SK" dirty="0"/>
              <a:t> </a:t>
            </a:r>
            <a:r>
              <a:rPr lang="sk-SK" dirty="0" err="1"/>
              <a:t>Eke</a:t>
            </a:r>
            <a:r>
              <a:rPr lang="sk-SK" dirty="0"/>
              <a:t> </a:t>
            </a:r>
            <a:r>
              <a:rPr lang="sk-SK" dirty="0" err="1"/>
              <a:t>Mátéhoz</a:t>
            </a:r>
            <a:r>
              <a:rPr lang="sk-SK" dirty="0"/>
              <a:t> </a:t>
            </a:r>
            <a:r>
              <a:rPr lang="sk-SK" dirty="0" err="1"/>
              <a:t>fordulnak</a:t>
            </a:r>
            <a:r>
              <a:rPr lang="sk-SK" dirty="0"/>
              <a:t> </a:t>
            </a:r>
            <a:r>
              <a:rPr lang="sk-SK" dirty="0" err="1"/>
              <a:t>segítségért</a:t>
            </a:r>
            <a:r>
              <a:rPr lang="sk-SK" dirty="0"/>
              <a:t>. A </a:t>
            </a:r>
            <a:r>
              <a:rPr lang="sk-SK" dirty="0" err="1"/>
              <a:t>kapitány</a:t>
            </a:r>
            <a:r>
              <a:rPr lang="sk-SK" dirty="0"/>
              <a:t> </a:t>
            </a:r>
            <a:r>
              <a:rPr lang="sk-SK" dirty="0" err="1"/>
              <a:t>vállalkozik</a:t>
            </a:r>
            <a:r>
              <a:rPr lang="sk-SK" dirty="0"/>
              <a:t>            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nehéz</a:t>
            </a:r>
            <a:r>
              <a:rPr lang="sk-SK" dirty="0"/>
              <a:t> </a:t>
            </a:r>
            <a:r>
              <a:rPr lang="sk-SK" dirty="0" err="1"/>
              <a:t>feladatra</a:t>
            </a:r>
            <a:r>
              <a:rPr lang="sk-SK" dirty="0"/>
              <a:t>: </a:t>
            </a:r>
            <a:r>
              <a:rPr lang="sk-SK" dirty="0" err="1"/>
              <a:t>megkísérli</a:t>
            </a:r>
            <a:r>
              <a:rPr lang="sk-SK" dirty="0"/>
              <a:t> </a:t>
            </a:r>
            <a:r>
              <a:rPr lang="sk-SK" dirty="0" err="1"/>
              <a:t>visszaszerezni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állatokat</a:t>
            </a:r>
            <a:r>
              <a:rPr lang="sk-SK" dirty="0"/>
              <a:t> </a:t>
            </a:r>
            <a:r>
              <a:rPr lang="sk-SK" dirty="0" err="1"/>
              <a:t>jogos</a:t>
            </a:r>
            <a:r>
              <a:rPr lang="sk-SK" dirty="0"/>
              <a:t> </a:t>
            </a:r>
            <a:r>
              <a:rPr lang="sk-SK" dirty="0" err="1"/>
              <a:t>tulajdonosaiknak</a:t>
            </a:r>
            <a:r>
              <a:rPr lang="sk-SK" dirty="0"/>
              <a:t>.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ezredes</a:t>
            </a:r>
            <a:r>
              <a:rPr lang="sk-SK" dirty="0"/>
              <a:t>, </a:t>
            </a:r>
            <a:r>
              <a:rPr lang="sk-SK" dirty="0" err="1"/>
              <a:t>hogy</a:t>
            </a:r>
            <a:r>
              <a:rPr lang="sk-SK" dirty="0"/>
              <a:t> </a:t>
            </a:r>
            <a:r>
              <a:rPr lang="sk-SK" dirty="0" err="1"/>
              <a:t>eladhassa</a:t>
            </a:r>
            <a:r>
              <a:rPr lang="sk-SK" dirty="0"/>
              <a:t> a </a:t>
            </a:r>
            <a:r>
              <a:rPr lang="sk-SK" dirty="0" err="1"/>
              <a:t>jószágot</a:t>
            </a:r>
            <a:r>
              <a:rPr lang="sk-SK" dirty="0"/>
              <a:t>, "</a:t>
            </a:r>
            <a:r>
              <a:rPr lang="sk-SK" dirty="0" err="1"/>
              <a:t>kótya-vetyét</a:t>
            </a:r>
            <a:r>
              <a:rPr lang="sk-SK" dirty="0"/>
              <a:t>" </a:t>
            </a:r>
            <a:r>
              <a:rPr lang="sk-SK" dirty="0" err="1"/>
              <a:t>hirdet</a:t>
            </a:r>
            <a:r>
              <a:rPr lang="sk-SK" dirty="0"/>
              <a:t>, </a:t>
            </a:r>
            <a:r>
              <a:rPr lang="sk-SK" dirty="0" err="1"/>
              <a:t>mire</a:t>
            </a:r>
            <a:r>
              <a:rPr lang="sk-SK" dirty="0"/>
              <a:t> </a:t>
            </a:r>
            <a:r>
              <a:rPr lang="sk-SK" dirty="0" err="1"/>
              <a:t>Eke</a:t>
            </a:r>
            <a:r>
              <a:rPr lang="sk-SK" dirty="0"/>
              <a:t> </a:t>
            </a:r>
            <a:r>
              <a:rPr lang="sk-SK" dirty="0" err="1"/>
              <a:t>Máté</a:t>
            </a:r>
            <a:r>
              <a:rPr lang="sk-SK" dirty="0"/>
              <a:t> </a:t>
            </a:r>
            <a:r>
              <a:rPr lang="sk-SK" dirty="0" err="1"/>
              <a:t>rác</a:t>
            </a:r>
            <a:r>
              <a:rPr lang="sk-SK" dirty="0"/>
              <a:t> </a:t>
            </a:r>
            <a:r>
              <a:rPr lang="sk-SK" dirty="0" err="1"/>
              <a:t>kereskedőnek</a:t>
            </a:r>
            <a:r>
              <a:rPr lang="sk-SK" dirty="0"/>
              <a:t>, </a:t>
            </a:r>
            <a:r>
              <a:rPr lang="sk-SK" dirty="0" err="1"/>
              <a:t>tőzsérnek</a:t>
            </a:r>
            <a:r>
              <a:rPr lang="sk-SK" dirty="0"/>
              <a:t> </a:t>
            </a:r>
            <a:r>
              <a:rPr lang="sk-SK" dirty="0" err="1"/>
              <a:t>öltözve</a:t>
            </a:r>
            <a:r>
              <a:rPr lang="sk-SK" dirty="0"/>
              <a:t> </a:t>
            </a:r>
            <a:r>
              <a:rPr lang="sk-SK" dirty="0" err="1"/>
              <a:t>megy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a </a:t>
            </a:r>
            <a:r>
              <a:rPr lang="sk-SK" dirty="0" err="1"/>
              <a:t>várba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r>
              <a:rPr lang="sk-SK" dirty="0"/>
              <a:t>5. </a:t>
            </a:r>
            <a:r>
              <a:rPr lang="sk-SK" dirty="0" err="1"/>
              <a:t>rész</a:t>
            </a:r>
            <a:r>
              <a:rPr lang="sk-SK" dirty="0"/>
              <a:t>: A </a:t>
            </a:r>
            <a:r>
              <a:rPr lang="sk-SK" dirty="0" err="1"/>
              <a:t>fürdőmester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 err="1"/>
              <a:t>Eke</a:t>
            </a:r>
            <a:r>
              <a:rPr lang="sk-SK" dirty="0"/>
              <a:t> </a:t>
            </a:r>
            <a:r>
              <a:rPr lang="sk-SK" dirty="0" err="1"/>
              <a:t>Máté</a:t>
            </a:r>
            <a:r>
              <a:rPr lang="sk-SK" dirty="0"/>
              <a:t> </a:t>
            </a:r>
            <a:r>
              <a:rPr lang="sk-SK" dirty="0" err="1"/>
              <a:t>lekíséri</a:t>
            </a:r>
            <a:r>
              <a:rPr lang="sk-SK" dirty="0"/>
              <a:t> a </a:t>
            </a:r>
            <a:r>
              <a:rPr lang="sk-SK" dirty="0" err="1"/>
              <a:t>köszvényével</a:t>
            </a:r>
            <a:r>
              <a:rPr lang="sk-SK" dirty="0"/>
              <a:t> </a:t>
            </a:r>
            <a:r>
              <a:rPr lang="sk-SK" dirty="0" err="1"/>
              <a:t>kínlódó</a:t>
            </a:r>
            <a:r>
              <a:rPr lang="sk-SK" dirty="0"/>
              <a:t> </a:t>
            </a:r>
            <a:r>
              <a:rPr lang="sk-SK" dirty="0" err="1"/>
              <a:t>Siklósi</a:t>
            </a:r>
            <a:r>
              <a:rPr lang="sk-SK" dirty="0"/>
              <a:t> </a:t>
            </a:r>
            <a:r>
              <a:rPr lang="sk-SK" dirty="0" err="1"/>
              <a:t>bácsit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Tenkes-hegy</a:t>
            </a:r>
            <a:r>
              <a:rPr lang="sk-SK" dirty="0"/>
              <a:t> </a:t>
            </a:r>
            <a:r>
              <a:rPr lang="sk-SK" dirty="0" err="1"/>
              <a:t>lábánál</a:t>
            </a:r>
            <a:r>
              <a:rPr lang="sk-SK" dirty="0"/>
              <a:t> </a:t>
            </a:r>
            <a:r>
              <a:rPr lang="sk-SK" dirty="0" err="1"/>
              <a:t>előtörő</a:t>
            </a:r>
            <a:r>
              <a:rPr lang="sk-SK" dirty="0"/>
              <a:t> </a:t>
            </a:r>
            <a:r>
              <a:rPr lang="sk-SK" dirty="0" err="1"/>
              <a:t>gyógyforráshoz</a:t>
            </a:r>
            <a:r>
              <a:rPr lang="sk-SK" dirty="0"/>
              <a:t>. A </a:t>
            </a:r>
            <a:r>
              <a:rPr lang="sk-SK" dirty="0" err="1"/>
              <a:t>kúrát</a:t>
            </a:r>
            <a:r>
              <a:rPr lang="sk-SK" dirty="0"/>
              <a:t> </a:t>
            </a:r>
            <a:r>
              <a:rPr lang="sk-SK" dirty="0" err="1"/>
              <a:t>váratlan</a:t>
            </a:r>
            <a:r>
              <a:rPr lang="sk-SK" dirty="0"/>
              <a:t> </a:t>
            </a:r>
            <a:r>
              <a:rPr lang="sk-SK" dirty="0" err="1"/>
              <a:t>esemény</a:t>
            </a:r>
            <a:r>
              <a:rPr lang="sk-SK" dirty="0"/>
              <a:t> </a:t>
            </a:r>
            <a:r>
              <a:rPr lang="sk-SK" dirty="0" err="1"/>
              <a:t>zavarja</a:t>
            </a:r>
            <a:r>
              <a:rPr lang="sk-SK" dirty="0"/>
              <a:t> </a:t>
            </a:r>
            <a:r>
              <a:rPr lang="sk-SK" dirty="0" err="1"/>
              <a:t>meg</a:t>
            </a:r>
            <a:r>
              <a:rPr lang="sk-SK" dirty="0"/>
              <a:t>: </a:t>
            </a:r>
            <a:r>
              <a:rPr lang="sk-SK" dirty="0" err="1"/>
              <a:t>néhány</a:t>
            </a:r>
            <a:r>
              <a:rPr lang="sk-SK" dirty="0"/>
              <a:t> </a:t>
            </a:r>
            <a:r>
              <a:rPr lang="sk-SK" dirty="0" err="1"/>
              <a:t>katonája</a:t>
            </a:r>
            <a:r>
              <a:rPr lang="sk-SK" dirty="0"/>
              <a:t> </a:t>
            </a:r>
            <a:r>
              <a:rPr lang="sk-SK" dirty="0" err="1"/>
              <a:t>kíséretében</a:t>
            </a:r>
            <a:r>
              <a:rPr lang="sk-SK" dirty="0"/>
              <a:t> a </a:t>
            </a:r>
            <a:r>
              <a:rPr lang="sk-SK" dirty="0" err="1"/>
              <a:t>forráshoz</a:t>
            </a:r>
            <a:r>
              <a:rPr lang="sk-SK" dirty="0"/>
              <a:t> </a:t>
            </a:r>
            <a:r>
              <a:rPr lang="sk-SK" dirty="0" err="1"/>
              <a:t>lovagol</a:t>
            </a:r>
            <a:r>
              <a:rPr lang="sk-SK" dirty="0"/>
              <a:t> </a:t>
            </a:r>
            <a:r>
              <a:rPr lang="sk-SK" dirty="0" err="1"/>
              <a:t>Eberstein</a:t>
            </a:r>
            <a:r>
              <a:rPr lang="sk-SK" dirty="0"/>
              <a:t> </a:t>
            </a:r>
            <a:r>
              <a:rPr lang="sk-SK" dirty="0" err="1"/>
              <a:t>ezredes</a:t>
            </a:r>
            <a:r>
              <a:rPr lang="sk-SK" dirty="0"/>
              <a:t>, </a:t>
            </a:r>
            <a:r>
              <a:rPr lang="sk-SK" dirty="0" err="1"/>
              <a:t>hogy</a:t>
            </a:r>
            <a:r>
              <a:rPr lang="sk-SK" dirty="0"/>
              <a:t> </a:t>
            </a:r>
            <a:r>
              <a:rPr lang="sk-SK" dirty="0" err="1"/>
              <a:t>megtiltsa</a:t>
            </a:r>
            <a:r>
              <a:rPr lang="sk-SK" dirty="0"/>
              <a:t> a </a:t>
            </a:r>
            <a:r>
              <a:rPr lang="sk-SK" dirty="0" err="1"/>
              <a:t>parasztok</a:t>
            </a:r>
            <a:r>
              <a:rPr lang="sk-SK" dirty="0"/>
              <a:t> </a:t>
            </a:r>
            <a:r>
              <a:rPr lang="sk-SK" dirty="0" err="1"/>
              <a:t>fürdőzését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gyógyvíz</a:t>
            </a:r>
            <a:r>
              <a:rPr lang="sk-SK" dirty="0"/>
              <a:t> </a:t>
            </a:r>
            <a:r>
              <a:rPr lang="sk-SK" dirty="0" err="1"/>
              <a:t>hordásáért</a:t>
            </a:r>
            <a:r>
              <a:rPr lang="sk-SK" dirty="0"/>
              <a:t> </a:t>
            </a:r>
            <a:r>
              <a:rPr lang="sk-SK" dirty="0" err="1"/>
              <a:t>megadóztassa</a:t>
            </a:r>
            <a:r>
              <a:rPr lang="sk-SK" dirty="0"/>
              <a:t> </a:t>
            </a:r>
            <a:r>
              <a:rPr lang="sk-SK" dirty="0" err="1"/>
              <a:t>őket</a:t>
            </a:r>
            <a:r>
              <a:rPr lang="sk-SK" dirty="0"/>
              <a:t>. </a:t>
            </a:r>
            <a:r>
              <a:rPr lang="sk-SK" dirty="0" err="1"/>
              <a:t>Eke</a:t>
            </a:r>
            <a:r>
              <a:rPr lang="sk-SK" dirty="0"/>
              <a:t> </a:t>
            </a:r>
            <a:r>
              <a:rPr lang="sk-SK" dirty="0" err="1"/>
              <a:t>Máté</a:t>
            </a:r>
            <a:r>
              <a:rPr lang="sk-SK" dirty="0"/>
              <a:t> már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menekülhet</a:t>
            </a:r>
            <a:r>
              <a:rPr lang="sk-SK" dirty="0"/>
              <a:t>, </a:t>
            </a:r>
            <a:r>
              <a:rPr lang="sk-SK" dirty="0" err="1"/>
              <a:t>így</a:t>
            </a:r>
            <a:r>
              <a:rPr lang="sk-SK" dirty="0"/>
              <a:t> </a:t>
            </a:r>
            <a:r>
              <a:rPr lang="sk-SK" dirty="0" err="1"/>
              <a:t>kénytelen</a:t>
            </a:r>
            <a:r>
              <a:rPr lang="sk-SK" dirty="0"/>
              <a:t> </a:t>
            </a:r>
            <a:r>
              <a:rPr lang="sk-SK" dirty="0" err="1"/>
              <a:t>tudós</a:t>
            </a:r>
            <a:r>
              <a:rPr lang="sk-SK" dirty="0"/>
              <a:t> </a:t>
            </a:r>
            <a:r>
              <a:rPr lang="sk-SK" dirty="0" err="1"/>
              <a:t>fürdőmesterként</a:t>
            </a:r>
            <a:r>
              <a:rPr lang="sk-SK" dirty="0"/>
              <a:t> </a:t>
            </a:r>
            <a:r>
              <a:rPr lang="sk-SK" dirty="0" err="1"/>
              <a:t>tanácsokat</a:t>
            </a:r>
            <a:r>
              <a:rPr lang="sk-SK" dirty="0"/>
              <a:t> </a:t>
            </a:r>
            <a:r>
              <a:rPr lang="sk-SK" dirty="0" err="1"/>
              <a:t>osztogatni</a:t>
            </a:r>
            <a:r>
              <a:rPr lang="sk-SK" dirty="0"/>
              <a:t> a </a:t>
            </a:r>
            <a:r>
              <a:rPr lang="sk-SK" dirty="0" err="1"/>
              <a:t>parasztoknak</a:t>
            </a:r>
            <a:r>
              <a:rPr lang="sk-SK" dirty="0"/>
              <a:t>.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ezredes</a:t>
            </a:r>
            <a:r>
              <a:rPr lang="sk-SK" dirty="0"/>
              <a:t> - </a:t>
            </a:r>
            <a:r>
              <a:rPr lang="sk-SK" dirty="0" err="1"/>
              <a:t>mivel</a:t>
            </a:r>
            <a:r>
              <a:rPr lang="sk-SK" dirty="0"/>
              <a:t> </a:t>
            </a:r>
            <a:r>
              <a:rPr lang="sk-SK" dirty="0" err="1"/>
              <a:t>feleségét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reumás</a:t>
            </a:r>
            <a:r>
              <a:rPr lang="sk-SK" dirty="0"/>
              <a:t> </a:t>
            </a:r>
            <a:r>
              <a:rPr lang="sk-SK" dirty="0" err="1"/>
              <a:t>betegség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6. </a:t>
            </a:r>
            <a:r>
              <a:rPr lang="sk-SK" dirty="0" err="1"/>
              <a:t>rész</a:t>
            </a:r>
            <a:r>
              <a:rPr lang="sk-SK" dirty="0"/>
              <a:t>: A </a:t>
            </a:r>
            <a:r>
              <a:rPr lang="sk-SK" dirty="0" err="1"/>
              <a:t>vásár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ezredes</a:t>
            </a:r>
            <a:r>
              <a:rPr lang="sk-SK" dirty="0"/>
              <a:t> </a:t>
            </a:r>
            <a:r>
              <a:rPr lang="sk-SK" dirty="0" err="1"/>
              <a:t>pénzzavarában</a:t>
            </a:r>
            <a:r>
              <a:rPr lang="sk-SK" dirty="0"/>
              <a:t> </a:t>
            </a:r>
            <a:r>
              <a:rPr lang="sk-SK" dirty="0" err="1"/>
              <a:t>Dudva</a:t>
            </a:r>
            <a:r>
              <a:rPr lang="sk-SK" dirty="0"/>
              <a:t> </a:t>
            </a:r>
            <a:r>
              <a:rPr lang="sk-SK" dirty="0" err="1"/>
              <a:t>György</a:t>
            </a:r>
            <a:r>
              <a:rPr lang="sk-SK" dirty="0"/>
              <a:t> </a:t>
            </a:r>
            <a:r>
              <a:rPr lang="sk-SK" dirty="0" err="1"/>
              <a:t>kocsmároshoz</a:t>
            </a:r>
            <a:r>
              <a:rPr lang="sk-SK" dirty="0"/>
              <a:t> </a:t>
            </a:r>
            <a:r>
              <a:rPr lang="sk-SK" dirty="0" err="1"/>
              <a:t>fordul</a:t>
            </a:r>
            <a:r>
              <a:rPr lang="sk-SK" dirty="0"/>
              <a:t> </a:t>
            </a:r>
            <a:r>
              <a:rPr lang="sk-SK" dirty="0" err="1"/>
              <a:t>segítségért</a:t>
            </a:r>
            <a:r>
              <a:rPr lang="sk-SK" dirty="0"/>
              <a:t>. </a:t>
            </a:r>
            <a:r>
              <a:rPr lang="sk-SK" dirty="0" err="1"/>
              <a:t>Amint</a:t>
            </a:r>
            <a:r>
              <a:rPr lang="sk-SK" dirty="0"/>
              <a:t> lejár a </a:t>
            </a:r>
            <a:r>
              <a:rPr lang="sk-SK" dirty="0" err="1"/>
              <a:t>kölcsön</a:t>
            </a:r>
            <a:r>
              <a:rPr lang="sk-SK" dirty="0"/>
              <a:t> </a:t>
            </a:r>
            <a:r>
              <a:rPr lang="sk-SK" dirty="0" err="1"/>
              <a:t>határideje</a:t>
            </a:r>
            <a:r>
              <a:rPr lang="sk-SK" dirty="0"/>
              <a:t>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tus</a:t>
            </a:r>
            <a:r>
              <a:rPr lang="sk-SK" dirty="0"/>
              <a:t> </a:t>
            </a:r>
            <a:r>
              <a:rPr lang="sk-SK" dirty="0" err="1"/>
              <a:t>mással</a:t>
            </a:r>
            <a:r>
              <a:rPr lang="sk-SK" dirty="0"/>
              <a:t> </a:t>
            </a:r>
            <a:r>
              <a:rPr lang="sk-SK" dirty="0" err="1"/>
              <a:t>fizetni</a:t>
            </a:r>
            <a:r>
              <a:rPr lang="sk-SK" dirty="0"/>
              <a:t>, </a:t>
            </a:r>
            <a:r>
              <a:rPr lang="sk-SK" dirty="0" err="1"/>
              <a:t>mint</a:t>
            </a:r>
            <a:r>
              <a:rPr lang="sk-SK" dirty="0"/>
              <a:t> </a:t>
            </a:r>
            <a:r>
              <a:rPr lang="sk-SK" dirty="0" err="1"/>
              <a:t>emberrel</a:t>
            </a:r>
            <a:r>
              <a:rPr lang="sk-SK" dirty="0"/>
              <a:t>: </a:t>
            </a:r>
            <a:r>
              <a:rPr lang="sk-SK" dirty="0" err="1"/>
              <a:t>Veronikával</a:t>
            </a:r>
            <a:r>
              <a:rPr lang="sk-SK" dirty="0"/>
              <a:t>.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ezredesné</a:t>
            </a:r>
            <a:r>
              <a:rPr lang="sk-SK" dirty="0"/>
              <a:t> </a:t>
            </a:r>
            <a:r>
              <a:rPr lang="sk-SK" dirty="0" err="1"/>
              <a:t>szolgálólánya</a:t>
            </a:r>
            <a:r>
              <a:rPr lang="sk-SK" dirty="0"/>
              <a:t> </a:t>
            </a:r>
            <a:r>
              <a:rPr lang="sk-SK" dirty="0" err="1"/>
              <a:t>árva</a:t>
            </a:r>
            <a:r>
              <a:rPr lang="sk-SK" dirty="0"/>
              <a:t>, </a:t>
            </a:r>
            <a:r>
              <a:rPr lang="sk-SK" dirty="0" err="1"/>
              <a:t>Eberstein</a:t>
            </a:r>
            <a:r>
              <a:rPr lang="sk-SK" dirty="0"/>
              <a:t> </a:t>
            </a:r>
            <a:r>
              <a:rPr lang="sk-SK" dirty="0" err="1"/>
              <a:t>jobbágya</a:t>
            </a:r>
            <a:r>
              <a:rPr lang="sk-SK" dirty="0"/>
              <a:t>, </a:t>
            </a:r>
            <a:r>
              <a:rPr lang="sk-SK" dirty="0" err="1"/>
              <a:t>így</a:t>
            </a:r>
            <a:r>
              <a:rPr lang="sk-SK" dirty="0"/>
              <a:t> </a:t>
            </a:r>
            <a:r>
              <a:rPr lang="sk-SK" dirty="0" err="1"/>
              <a:t>semmi</a:t>
            </a:r>
            <a:r>
              <a:rPr lang="sk-SK" dirty="0"/>
              <a:t> </a:t>
            </a:r>
            <a:r>
              <a:rPr lang="sk-SK" dirty="0" err="1"/>
              <a:t>akadálya</a:t>
            </a:r>
            <a:r>
              <a:rPr lang="sk-SK" dirty="0"/>
              <a:t> a </a:t>
            </a:r>
            <a:r>
              <a:rPr lang="sk-SK" dirty="0" err="1"/>
              <a:t>házasságnak</a:t>
            </a:r>
            <a:r>
              <a:rPr lang="sk-SK" dirty="0"/>
              <a:t>. </a:t>
            </a:r>
            <a:r>
              <a:rPr lang="sk-SK" dirty="0" err="1"/>
              <a:t>ki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tűzik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esküvő</a:t>
            </a:r>
            <a:r>
              <a:rPr lang="sk-SK" dirty="0"/>
              <a:t> </a:t>
            </a:r>
            <a:r>
              <a:rPr lang="sk-SK" dirty="0" err="1"/>
              <a:t>időpontját</a:t>
            </a:r>
            <a:r>
              <a:rPr lang="sk-SK" dirty="0"/>
              <a:t> a </a:t>
            </a:r>
            <a:r>
              <a:rPr lang="sk-SK" dirty="0" err="1"/>
              <a:t>siklósi</a:t>
            </a:r>
            <a:r>
              <a:rPr lang="sk-SK" dirty="0"/>
              <a:t> </a:t>
            </a:r>
            <a:r>
              <a:rPr lang="sk-SK" dirty="0" err="1"/>
              <a:t>vásár</a:t>
            </a:r>
            <a:r>
              <a:rPr lang="sk-SK" dirty="0"/>
              <a:t> </a:t>
            </a:r>
            <a:r>
              <a:rPr lang="sk-SK" dirty="0" err="1"/>
              <a:t>napjára</a:t>
            </a:r>
            <a:r>
              <a:rPr lang="sk-SK" dirty="0"/>
              <a:t>. </a:t>
            </a:r>
            <a:r>
              <a:rPr lang="sk-SK" dirty="0" err="1"/>
              <a:t>Aznap</a:t>
            </a:r>
            <a:r>
              <a:rPr lang="sk-SK" dirty="0"/>
              <a:t> </a:t>
            </a:r>
            <a:r>
              <a:rPr lang="sk-SK" dirty="0" err="1"/>
              <a:t>reggel</a:t>
            </a:r>
            <a:r>
              <a:rPr lang="sk-SK" dirty="0"/>
              <a:t> </a:t>
            </a:r>
            <a:r>
              <a:rPr lang="sk-SK" dirty="0" err="1"/>
              <a:t>Eke</a:t>
            </a:r>
            <a:r>
              <a:rPr lang="sk-SK" dirty="0"/>
              <a:t> </a:t>
            </a:r>
            <a:r>
              <a:rPr lang="sk-SK" dirty="0" err="1"/>
              <a:t>Máté</a:t>
            </a:r>
            <a:r>
              <a:rPr lang="sk-SK" dirty="0"/>
              <a:t> </a:t>
            </a:r>
            <a:r>
              <a:rPr lang="sk-SK" dirty="0" err="1"/>
              <a:t>felkerekedik</a:t>
            </a:r>
            <a:r>
              <a:rPr lang="sk-SK" dirty="0"/>
              <a:t>, </a:t>
            </a:r>
            <a:r>
              <a:rPr lang="sk-SK" dirty="0" err="1"/>
              <a:t>remélve</a:t>
            </a:r>
            <a:r>
              <a:rPr lang="sk-SK" dirty="0"/>
              <a:t>: </a:t>
            </a:r>
            <a:r>
              <a:rPr lang="sk-SK" dirty="0" err="1"/>
              <a:t>találkozhat</a:t>
            </a:r>
            <a:r>
              <a:rPr lang="sk-SK" dirty="0"/>
              <a:t> </a:t>
            </a:r>
            <a:r>
              <a:rPr lang="sk-SK" dirty="0" err="1"/>
              <a:t>szerelmével</a:t>
            </a:r>
            <a:r>
              <a:rPr lang="sk-SK" dirty="0"/>
              <a:t>, </a:t>
            </a:r>
            <a:r>
              <a:rPr lang="sk-SK" dirty="0" err="1"/>
              <a:t>Veronikával</a:t>
            </a:r>
            <a:r>
              <a:rPr lang="sk-SK" dirty="0"/>
              <a:t> a </a:t>
            </a:r>
            <a:r>
              <a:rPr lang="sk-SK" dirty="0" err="1"/>
              <a:t>vásár</a:t>
            </a:r>
            <a:r>
              <a:rPr lang="sk-SK" dirty="0"/>
              <a:t> </a:t>
            </a:r>
            <a:r>
              <a:rPr lang="sk-SK" dirty="0" err="1"/>
              <a:t>forgatagában</a:t>
            </a:r>
            <a:r>
              <a:rPr lang="sk-SK" dirty="0"/>
              <a:t>.            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esküvőről</a:t>
            </a:r>
            <a:r>
              <a:rPr lang="sk-SK" dirty="0"/>
              <a:t> </a:t>
            </a:r>
            <a:r>
              <a:rPr lang="sk-SK" dirty="0" err="1"/>
              <a:t>még</a:t>
            </a:r>
            <a:r>
              <a:rPr lang="sk-SK" dirty="0"/>
              <a:t> </a:t>
            </a:r>
            <a:r>
              <a:rPr lang="sk-SK" dirty="0" err="1"/>
              <a:t>semmit</a:t>
            </a:r>
            <a:r>
              <a:rPr lang="sk-SK" dirty="0"/>
              <a:t> sem </a:t>
            </a:r>
            <a:r>
              <a:rPr lang="sk-SK" dirty="0" err="1"/>
              <a:t>tud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7. </a:t>
            </a:r>
            <a:r>
              <a:rPr lang="sk-SK" dirty="0" err="1"/>
              <a:t>rész</a:t>
            </a:r>
            <a:r>
              <a:rPr lang="sk-SK" dirty="0"/>
              <a:t>: A </a:t>
            </a:r>
            <a:r>
              <a:rPr lang="sk-SK" dirty="0" err="1"/>
              <a:t>vándordiák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endParaRPr lang="sk-SK" dirty="0"/>
          </a:p>
          <a:p>
            <a:pPr algn="just"/>
            <a:r>
              <a:rPr lang="sk-SK" dirty="0" err="1"/>
              <a:t>Vándordiák</a:t>
            </a:r>
            <a:r>
              <a:rPr lang="sk-SK" dirty="0"/>
              <a:t> </a:t>
            </a:r>
            <a:r>
              <a:rPr lang="sk-SK" dirty="0" err="1"/>
              <a:t>érkezik</a:t>
            </a:r>
            <a:r>
              <a:rPr lang="sk-SK" dirty="0"/>
              <a:t> a </a:t>
            </a:r>
            <a:r>
              <a:rPr lang="sk-SK" dirty="0" err="1"/>
              <a:t>siklósi</a:t>
            </a:r>
            <a:r>
              <a:rPr lang="sk-SK" dirty="0"/>
              <a:t> vár </a:t>
            </a:r>
            <a:r>
              <a:rPr lang="sk-SK" dirty="0" err="1"/>
              <a:t>alá</a:t>
            </a:r>
            <a:r>
              <a:rPr lang="sk-SK" dirty="0"/>
              <a:t>. </a:t>
            </a:r>
            <a:r>
              <a:rPr lang="sk-SK" dirty="0" err="1"/>
              <a:t>Málhája</a:t>
            </a:r>
            <a:r>
              <a:rPr lang="sk-SK" dirty="0"/>
              <a:t> </a:t>
            </a:r>
            <a:r>
              <a:rPr lang="sk-SK" dirty="0" err="1"/>
              <a:t>nincs</a:t>
            </a:r>
            <a:r>
              <a:rPr lang="sk-SK" dirty="0"/>
              <a:t>, </a:t>
            </a:r>
            <a:r>
              <a:rPr lang="sk-SK" dirty="0" err="1"/>
              <a:t>csak</a:t>
            </a:r>
            <a:r>
              <a:rPr lang="sk-SK" dirty="0"/>
              <a:t> </a:t>
            </a:r>
            <a:r>
              <a:rPr lang="sk-SK" dirty="0" err="1"/>
              <a:t>két</a:t>
            </a:r>
            <a:r>
              <a:rPr lang="sk-SK" dirty="0"/>
              <a:t> </a:t>
            </a:r>
            <a:r>
              <a:rPr lang="sk-SK" dirty="0" err="1"/>
              <a:t>hangszere</a:t>
            </a:r>
            <a:r>
              <a:rPr lang="sk-SK" dirty="0"/>
              <a:t>: </a:t>
            </a:r>
            <a:r>
              <a:rPr lang="sk-SK" dirty="0" err="1"/>
              <a:t>furulyája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trombitája</a:t>
            </a:r>
            <a:r>
              <a:rPr lang="sk-SK" dirty="0"/>
              <a:t>. A </a:t>
            </a:r>
            <a:r>
              <a:rPr lang="sk-SK" dirty="0" err="1"/>
              <a:t>furulyán</a:t>
            </a:r>
            <a:r>
              <a:rPr lang="sk-SK" dirty="0"/>
              <a:t> </a:t>
            </a:r>
            <a:r>
              <a:rPr lang="sk-SK" dirty="0" err="1"/>
              <a:t>magyar</a:t>
            </a:r>
            <a:r>
              <a:rPr lang="sk-SK" dirty="0"/>
              <a:t>, a </a:t>
            </a:r>
            <a:r>
              <a:rPr lang="sk-SK" dirty="0" err="1"/>
              <a:t>trombitán</a:t>
            </a:r>
            <a:r>
              <a:rPr lang="sk-SK" dirty="0"/>
              <a:t> </a:t>
            </a:r>
            <a:r>
              <a:rPr lang="sk-SK" dirty="0" err="1"/>
              <a:t>német</a:t>
            </a:r>
            <a:r>
              <a:rPr lang="sk-SK" dirty="0"/>
              <a:t> </a:t>
            </a:r>
            <a:r>
              <a:rPr lang="sk-SK" dirty="0" err="1"/>
              <a:t>dallamot</a:t>
            </a:r>
            <a:r>
              <a:rPr lang="sk-SK" dirty="0"/>
              <a:t> </a:t>
            </a:r>
            <a:r>
              <a:rPr lang="sk-SK" dirty="0" err="1"/>
              <a:t>muzsikál</a:t>
            </a:r>
            <a:r>
              <a:rPr lang="sk-SK" dirty="0"/>
              <a:t>. </a:t>
            </a:r>
            <a:r>
              <a:rPr lang="sk-SK" dirty="0" err="1"/>
              <a:t>Dudva</a:t>
            </a:r>
            <a:r>
              <a:rPr lang="sk-SK" dirty="0"/>
              <a:t> </a:t>
            </a:r>
            <a:r>
              <a:rPr lang="sk-SK" dirty="0" err="1"/>
              <a:t>György</a:t>
            </a:r>
            <a:r>
              <a:rPr lang="sk-SK" dirty="0"/>
              <a:t> </a:t>
            </a:r>
            <a:r>
              <a:rPr lang="sk-SK" dirty="0" err="1"/>
              <a:t>felfigyel</a:t>
            </a:r>
            <a:r>
              <a:rPr lang="sk-SK" dirty="0"/>
              <a:t>               a </a:t>
            </a:r>
            <a:r>
              <a:rPr lang="sk-SK" dirty="0" err="1"/>
              <a:t>különös</a:t>
            </a:r>
            <a:r>
              <a:rPr lang="sk-SK" dirty="0"/>
              <a:t> </a:t>
            </a:r>
            <a:r>
              <a:rPr lang="sk-SK" dirty="0" err="1"/>
              <a:t>viselkedésű</a:t>
            </a:r>
            <a:r>
              <a:rPr lang="sk-SK" dirty="0"/>
              <a:t> </a:t>
            </a:r>
            <a:r>
              <a:rPr lang="sk-SK" dirty="0" err="1"/>
              <a:t>legényre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jelenti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várban</a:t>
            </a:r>
            <a:r>
              <a:rPr lang="sk-SK" dirty="0"/>
              <a:t>: </a:t>
            </a:r>
            <a:r>
              <a:rPr lang="sk-SK" dirty="0" err="1"/>
              <a:t>talán</a:t>
            </a:r>
            <a:r>
              <a:rPr lang="sk-SK" dirty="0"/>
              <a:t> ő </a:t>
            </a:r>
            <a:r>
              <a:rPr lang="sk-SK" dirty="0" err="1"/>
              <a:t>az</a:t>
            </a:r>
            <a:r>
              <a:rPr lang="sk-SK" dirty="0"/>
              <a:t> a kuruc </a:t>
            </a:r>
            <a:r>
              <a:rPr lang="sk-SK" dirty="0" err="1"/>
              <a:t>táborból</a:t>
            </a:r>
            <a:r>
              <a:rPr lang="sk-SK" dirty="0"/>
              <a:t> </a:t>
            </a:r>
            <a:r>
              <a:rPr lang="sk-SK" dirty="0" err="1"/>
              <a:t>érkező</a:t>
            </a:r>
            <a:r>
              <a:rPr lang="sk-SK" dirty="0"/>
              <a:t> </a:t>
            </a:r>
            <a:r>
              <a:rPr lang="sk-SK" dirty="0" err="1"/>
              <a:t>futár</a:t>
            </a:r>
            <a:r>
              <a:rPr lang="sk-SK" dirty="0"/>
              <a:t>, </a:t>
            </a:r>
            <a:r>
              <a:rPr lang="sk-SK" dirty="0" err="1"/>
              <a:t>akinek</a:t>
            </a:r>
            <a:r>
              <a:rPr lang="sk-SK" dirty="0"/>
              <a:t> </a:t>
            </a:r>
            <a:r>
              <a:rPr lang="sk-SK" dirty="0" err="1"/>
              <a:t>jöttét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osztrák</a:t>
            </a:r>
            <a:r>
              <a:rPr lang="sk-SK" dirty="0"/>
              <a:t> </a:t>
            </a:r>
            <a:r>
              <a:rPr lang="sk-SK" dirty="0" err="1"/>
              <a:t>kémek</a:t>
            </a:r>
            <a:r>
              <a:rPr lang="sk-SK" dirty="0"/>
              <a:t> </a:t>
            </a:r>
            <a:r>
              <a:rPr lang="sk-SK" dirty="0" err="1"/>
              <a:t>előre</a:t>
            </a:r>
            <a:r>
              <a:rPr lang="sk-SK" dirty="0"/>
              <a:t> </a:t>
            </a:r>
            <a:r>
              <a:rPr lang="sk-SK" dirty="0" err="1"/>
              <a:t>jelezték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8. </a:t>
            </a:r>
            <a:r>
              <a:rPr lang="sk-SK" dirty="0" err="1"/>
              <a:t>rész</a:t>
            </a:r>
            <a:r>
              <a:rPr lang="sk-SK" dirty="0"/>
              <a:t>: Veronika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pPr algn="just"/>
            <a:r>
              <a:rPr lang="sk-SK" dirty="0"/>
              <a:t>A </a:t>
            </a:r>
            <a:r>
              <a:rPr lang="sk-SK" dirty="0" err="1"/>
              <a:t>kocsmáros</a:t>
            </a:r>
            <a:r>
              <a:rPr lang="sk-SK" dirty="0"/>
              <a:t> </a:t>
            </a:r>
            <a:r>
              <a:rPr lang="sk-SK" dirty="0" err="1"/>
              <a:t>nyomára</a:t>
            </a:r>
            <a:r>
              <a:rPr lang="sk-SK" dirty="0"/>
              <a:t> </a:t>
            </a:r>
            <a:r>
              <a:rPr lang="sk-SK" dirty="0" err="1"/>
              <a:t>akar</a:t>
            </a:r>
            <a:r>
              <a:rPr lang="sk-SK" dirty="0"/>
              <a:t> </a:t>
            </a:r>
            <a:r>
              <a:rPr lang="sk-SK" dirty="0" err="1"/>
              <a:t>jutni</a:t>
            </a:r>
            <a:r>
              <a:rPr lang="sk-SK" dirty="0"/>
              <a:t>              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vásárról</a:t>
            </a:r>
            <a:r>
              <a:rPr lang="sk-SK" dirty="0"/>
              <a:t> </a:t>
            </a:r>
            <a:r>
              <a:rPr lang="sk-SK" dirty="0" err="1"/>
              <a:t>megszöktetett</a:t>
            </a:r>
            <a:r>
              <a:rPr lang="sk-SK" dirty="0"/>
              <a:t> Veronika </a:t>
            </a:r>
            <a:r>
              <a:rPr lang="sk-SK" dirty="0" err="1"/>
              <a:t>búvóhelyének</a:t>
            </a:r>
            <a:r>
              <a:rPr lang="sk-SK" dirty="0"/>
              <a:t>, </a:t>
            </a:r>
            <a:r>
              <a:rPr lang="sk-SK" dirty="0" err="1"/>
              <a:t>ezért</a:t>
            </a:r>
            <a:r>
              <a:rPr lang="sk-SK" dirty="0"/>
              <a:t> </a:t>
            </a:r>
            <a:r>
              <a:rPr lang="sk-SK" dirty="0" err="1"/>
              <a:t>megbízza</a:t>
            </a:r>
            <a:r>
              <a:rPr lang="sk-SK" dirty="0"/>
              <a:t> </a:t>
            </a:r>
            <a:r>
              <a:rPr lang="sk-SK" dirty="0" err="1"/>
              <a:t>egyik</a:t>
            </a:r>
            <a:r>
              <a:rPr lang="sk-SK" dirty="0"/>
              <a:t> </a:t>
            </a:r>
            <a:r>
              <a:rPr lang="sk-SK" dirty="0" err="1"/>
              <a:t>emberét</a:t>
            </a:r>
            <a:r>
              <a:rPr lang="sk-SK" dirty="0"/>
              <a:t>: a </a:t>
            </a:r>
            <a:r>
              <a:rPr lang="sk-SK" dirty="0" err="1"/>
              <a:t>föld</a:t>
            </a:r>
            <a:r>
              <a:rPr lang="sk-SK" dirty="0"/>
              <a:t> </a:t>
            </a:r>
            <a:r>
              <a:rPr lang="sk-SK" dirty="0" err="1"/>
              <a:t>alól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kerítse</a:t>
            </a:r>
            <a:r>
              <a:rPr lang="sk-SK" dirty="0"/>
              <a:t> </a:t>
            </a:r>
            <a:r>
              <a:rPr lang="sk-SK" dirty="0" err="1"/>
              <a:t>elő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lányt</a:t>
            </a:r>
            <a:r>
              <a:rPr lang="sk-SK" dirty="0"/>
              <a:t>. A </a:t>
            </a:r>
            <a:r>
              <a:rPr lang="sk-SK" dirty="0" err="1"/>
              <a:t>kutatás</a:t>
            </a:r>
            <a:r>
              <a:rPr lang="sk-SK" dirty="0"/>
              <a:t> </a:t>
            </a:r>
            <a:r>
              <a:rPr lang="sk-SK" dirty="0" err="1"/>
              <a:t>eredményesen</a:t>
            </a:r>
            <a:r>
              <a:rPr lang="sk-SK" dirty="0"/>
              <a:t> </a:t>
            </a:r>
            <a:r>
              <a:rPr lang="sk-SK" dirty="0" err="1"/>
              <a:t>végződik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9. </a:t>
            </a:r>
            <a:r>
              <a:rPr lang="sk-SK" dirty="0" err="1"/>
              <a:t>rész</a:t>
            </a:r>
            <a:r>
              <a:rPr lang="sk-SK" dirty="0"/>
              <a:t>: A </a:t>
            </a:r>
            <a:r>
              <a:rPr lang="sk-SK" dirty="0" err="1"/>
              <a:t>puskapor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/>
              <a:t>A </a:t>
            </a:r>
            <a:r>
              <a:rPr lang="sk-SK" dirty="0" err="1"/>
              <a:t>labancok</a:t>
            </a:r>
            <a:r>
              <a:rPr lang="sk-SK" dirty="0"/>
              <a:t> </a:t>
            </a:r>
            <a:r>
              <a:rPr lang="sk-SK" dirty="0" err="1"/>
              <a:t>puskaporért</a:t>
            </a:r>
            <a:r>
              <a:rPr lang="sk-SK" dirty="0"/>
              <a:t> </a:t>
            </a:r>
            <a:r>
              <a:rPr lang="sk-SK" dirty="0" err="1"/>
              <a:t>indulnak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eszéki</a:t>
            </a:r>
            <a:r>
              <a:rPr lang="sk-SK" dirty="0"/>
              <a:t> </a:t>
            </a:r>
            <a:r>
              <a:rPr lang="sk-SK" dirty="0" err="1"/>
              <a:t>várba</a:t>
            </a:r>
            <a:r>
              <a:rPr lang="sk-SK" dirty="0"/>
              <a:t>. </a:t>
            </a:r>
            <a:r>
              <a:rPr lang="sk-SK" dirty="0" err="1"/>
              <a:t>Csak</a:t>
            </a:r>
            <a:r>
              <a:rPr lang="sk-SK" dirty="0"/>
              <a:t> </a:t>
            </a:r>
            <a:r>
              <a:rPr lang="sk-SK" dirty="0" err="1"/>
              <a:t>egy</a:t>
            </a:r>
            <a:r>
              <a:rPr lang="sk-SK" dirty="0"/>
              <a:t> </a:t>
            </a:r>
            <a:r>
              <a:rPr lang="sk-SK" dirty="0" err="1"/>
              <a:t>szekér</a:t>
            </a:r>
            <a:r>
              <a:rPr lang="sk-SK" dirty="0"/>
              <a:t> </a:t>
            </a:r>
            <a:r>
              <a:rPr lang="sk-SK" dirty="0" err="1"/>
              <a:t>megy</a:t>
            </a:r>
            <a:r>
              <a:rPr lang="sk-SK" dirty="0"/>
              <a:t> </a:t>
            </a:r>
            <a:r>
              <a:rPr lang="sk-SK" dirty="0" err="1"/>
              <a:t>néhány</a:t>
            </a:r>
            <a:r>
              <a:rPr lang="sk-SK" dirty="0"/>
              <a:t> </a:t>
            </a:r>
            <a:r>
              <a:rPr lang="sk-SK" dirty="0" err="1"/>
              <a:t>kísérővel</a:t>
            </a:r>
            <a:r>
              <a:rPr lang="sk-SK" dirty="0"/>
              <a:t>, </a:t>
            </a:r>
            <a:r>
              <a:rPr lang="sk-SK" dirty="0" err="1"/>
              <a:t>hogy</a:t>
            </a:r>
            <a:r>
              <a:rPr lang="sk-SK" dirty="0"/>
              <a:t> </a:t>
            </a:r>
            <a:r>
              <a:rPr lang="sk-SK" dirty="0" err="1"/>
              <a:t>feltűnést</a:t>
            </a:r>
            <a:r>
              <a:rPr lang="sk-SK" dirty="0"/>
              <a:t> ne </a:t>
            </a:r>
            <a:r>
              <a:rPr lang="sk-SK" dirty="0" err="1"/>
              <a:t>keltsen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erdőben</a:t>
            </a:r>
            <a:r>
              <a:rPr lang="sk-SK" dirty="0"/>
              <a:t> </a:t>
            </a:r>
            <a:r>
              <a:rPr lang="sk-SK" dirty="0" err="1"/>
              <a:t>megbúvó</a:t>
            </a:r>
            <a:r>
              <a:rPr lang="sk-SK" dirty="0"/>
              <a:t> </a:t>
            </a:r>
            <a:r>
              <a:rPr lang="sk-SK" dirty="0" err="1"/>
              <a:t>kurucok</a:t>
            </a:r>
            <a:r>
              <a:rPr lang="sk-SK" dirty="0"/>
              <a:t> </a:t>
            </a:r>
            <a:r>
              <a:rPr lang="sk-SK" dirty="0" err="1"/>
              <a:t>között</a:t>
            </a:r>
            <a:r>
              <a:rPr lang="sk-SK" dirty="0"/>
              <a:t>. </a:t>
            </a:r>
            <a:r>
              <a:rPr lang="sk-SK" dirty="0" err="1"/>
              <a:t>Útközben</a:t>
            </a:r>
            <a:r>
              <a:rPr lang="sk-SK" dirty="0"/>
              <a:t> a </a:t>
            </a:r>
            <a:r>
              <a:rPr lang="sk-SK" dirty="0" err="1"/>
              <a:t>szekér</a:t>
            </a:r>
            <a:r>
              <a:rPr lang="sk-SK" dirty="0"/>
              <a:t> </a:t>
            </a:r>
            <a:r>
              <a:rPr lang="sk-SK" dirty="0" err="1"/>
              <a:t>tengelye</a:t>
            </a:r>
            <a:r>
              <a:rPr lang="sk-SK" dirty="0"/>
              <a:t> </a:t>
            </a:r>
            <a:r>
              <a:rPr lang="sk-SK" dirty="0" err="1"/>
              <a:t>eltörik</a:t>
            </a:r>
            <a:r>
              <a:rPr lang="sk-SK" dirty="0"/>
              <a:t>, a </a:t>
            </a:r>
            <a:r>
              <a:rPr lang="sk-SK" dirty="0" err="1"/>
              <a:t>kísérők</a:t>
            </a:r>
            <a:r>
              <a:rPr lang="sk-SK" dirty="0"/>
              <a:t> </a:t>
            </a:r>
            <a:r>
              <a:rPr lang="sk-SK" dirty="0" err="1"/>
              <a:t>kénytelenek</a:t>
            </a:r>
            <a:r>
              <a:rPr lang="sk-SK" dirty="0"/>
              <a:t> </a:t>
            </a:r>
            <a:r>
              <a:rPr lang="sk-SK" dirty="0" err="1"/>
              <a:t>betérni</a:t>
            </a:r>
            <a:r>
              <a:rPr lang="sk-SK" dirty="0"/>
              <a:t> Viktor </a:t>
            </a:r>
            <a:r>
              <a:rPr lang="sk-SK" dirty="0" err="1"/>
              <a:t>mester</a:t>
            </a:r>
            <a:r>
              <a:rPr lang="sk-SK" dirty="0"/>
              <a:t> </a:t>
            </a:r>
            <a:r>
              <a:rPr lang="sk-SK" dirty="0" err="1"/>
              <a:t>bognárműhelyébe</a:t>
            </a:r>
            <a:r>
              <a:rPr lang="sk-SK" dirty="0"/>
              <a:t>. </a:t>
            </a:r>
            <a:r>
              <a:rPr lang="sk-SK" dirty="0" err="1"/>
              <a:t>Uticéljukat</a:t>
            </a:r>
            <a:r>
              <a:rPr lang="sk-SK" dirty="0"/>
              <a:t> </a:t>
            </a:r>
            <a:r>
              <a:rPr lang="sk-SK" dirty="0" err="1"/>
              <a:t>itt</a:t>
            </a:r>
            <a:r>
              <a:rPr lang="sk-SK" dirty="0"/>
              <a:t> </a:t>
            </a:r>
            <a:r>
              <a:rPr lang="sk-SK" dirty="0" err="1"/>
              <a:t>kihallgatja</a:t>
            </a:r>
            <a:r>
              <a:rPr lang="sk-SK" dirty="0"/>
              <a:t> a </a:t>
            </a:r>
            <a:r>
              <a:rPr lang="sk-SK" dirty="0" err="1"/>
              <a:t>vándordiák</a:t>
            </a:r>
            <a:r>
              <a:rPr lang="sk-SK" dirty="0"/>
              <a:t>. </a:t>
            </a:r>
            <a:r>
              <a:rPr lang="sk-SK" dirty="0" err="1"/>
              <a:t>Hogyan</a:t>
            </a:r>
            <a:r>
              <a:rPr lang="sk-SK" dirty="0"/>
              <a:t> </a:t>
            </a:r>
            <a:r>
              <a:rPr lang="sk-SK" dirty="0" err="1"/>
              <a:t>szerezhetnék</a:t>
            </a:r>
            <a:r>
              <a:rPr lang="sk-SK" dirty="0"/>
              <a:t> </a:t>
            </a:r>
            <a:r>
              <a:rPr lang="sk-SK" dirty="0" err="1"/>
              <a:t>meg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értékes</a:t>
            </a:r>
            <a:r>
              <a:rPr lang="sk-SK" dirty="0"/>
              <a:t> </a:t>
            </a:r>
            <a:r>
              <a:rPr lang="sk-SK" dirty="0" err="1"/>
              <a:t>rakományt</a:t>
            </a:r>
            <a:r>
              <a:rPr lang="sk-SK" dirty="0"/>
              <a:t>? - </a:t>
            </a:r>
            <a:r>
              <a:rPr lang="sk-SK" dirty="0" err="1"/>
              <a:t>töpreng</a:t>
            </a:r>
            <a:r>
              <a:rPr lang="sk-SK" dirty="0"/>
              <a:t> a </a:t>
            </a:r>
            <a:r>
              <a:rPr lang="sk-SK" dirty="0" err="1"/>
              <a:t>Tenkes</a:t>
            </a:r>
            <a:r>
              <a:rPr lang="sk-SK" dirty="0"/>
              <a:t> </a:t>
            </a:r>
            <a:r>
              <a:rPr lang="sk-SK" dirty="0" err="1"/>
              <a:t>kapitánya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95536" y="58847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i="1" dirty="0"/>
              <a:t>A Tenkes kapitánya</a:t>
            </a:r>
            <a:r>
              <a:rPr lang="hu-HU" sz="2400" dirty="0"/>
              <a:t> 1963-ban készült, 1964-ben  vetített 13 részes, fekete-fehér magyar televíziós </a:t>
            </a:r>
            <a:r>
              <a:rPr lang="hu-HU" sz="2400" dirty="0">
                <a:hlinkClick r:id="rId2" tooltip="Televíziós sorozat"/>
              </a:rPr>
              <a:t>filmsorozat</a:t>
            </a:r>
            <a:r>
              <a:rPr lang="hu-HU" sz="2400" dirty="0"/>
              <a:t>, amelyet </a:t>
            </a:r>
            <a:r>
              <a:rPr lang="hu-HU" sz="2400" dirty="0">
                <a:hlinkClick r:id="rId3" tooltip="Örsi Ferenc (író)"/>
              </a:rPr>
              <a:t>Örsi Ferenc</a:t>
            </a:r>
            <a:r>
              <a:rPr lang="hu-HU" sz="2400" dirty="0"/>
              <a:t> forgatókönyve alapján </a:t>
            </a:r>
            <a:r>
              <a:rPr lang="hu-HU" sz="2400" dirty="0">
                <a:hlinkClick r:id="rId4" tooltip="Fejér Tamás"/>
              </a:rPr>
              <a:t>Fejér Tamás</a:t>
            </a:r>
            <a:r>
              <a:rPr lang="hu-HU" sz="2400" dirty="0"/>
              <a:t> rendezett. Zenéjét </a:t>
            </a:r>
            <a:r>
              <a:rPr lang="hu-HU" sz="2400" dirty="0" err="1">
                <a:hlinkClick r:id="rId5" tooltip="Vujicsics Tihamér"/>
              </a:rPr>
              <a:t>Vujicsics</a:t>
            </a:r>
            <a:r>
              <a:rPr lang="hu-HU" sz="2400" dirty="0">
                <a:hlinkClick r:id="rId5" tooltip="Vujicsics Tihamér"/>
              </a:rPr>
              <a:t> Tihamér</a:t>
            </a:r>
            <a:r>
              <a:rPr lang="hu-HU" sz="2400" dirty="0"/>
              <a:t> komponálta. Ez volt a </a:t>
            </a:r>
            <a:r>
              <a:rPr lang="hu-HU" sz="2400" dirty="0">
                <a:hlinkClick r:id="rId6" tooltip="Magyar Televízió"/>
              </a:rPr>
              <a:t>Magyar Televízió</a:t>
            </a:r>
            <a:r>
              <a:rPr lang="hu-HU" sz="2400" dirty="0"/>
              <a:t> első és egyik legsikeresebb filmsorozata. A sorozat a magyar televíziózás hajnalán készült, költségvetése igen szűkös volt, ami időnként a jeleneteken is nyomott hagyott.      A film sikerén felbuzdulva Örsi Ferenc </a:t>
            </a:r>
            <a:r>
              <a:rPr lang="hu-HU" sz="2400" dirty="0">
                <a:hlinkClick r:id="rId7" tooltip="A Tenkes kapitánya (regény) (a lap nem létezik)"/>
              </a:rPr>
              <a:t>azonos címen</a:t>
            </a:r>
            <a:r>
              <a:rPr lang="hu-HU" sz="2400" dirty="0"/>
              <a:t> ifjúsági regény formájában is feldolgozta a történetet, szinte azonnal a forgatókönyv megírása után. Műfaját tekintve </a:t>
            </a:r>
            <a:r>
              <a:rPr lang="hu-HU" sz="2400" dirty="0">
                <a:hlinkClick r:id="rId8" tooltip="Történelmi film"/>
              </a:rPr>
              <a:t>történelmi</a:t>
            </a:r>
            <a:r>
              <a:rPr lang="hu-HU" sz="2400" dirty="0"/>
              <a:t> </a:t>
            </a:r>
            <a:r>
              <a:rPr lang="hu-HU" sz="2400" dirty="0" err="1">
                <a:hlinkClick r:id="rId9" tooltip="Kaland"/>
              </a:rPr>
              <a:t>kalandfilmsorozat</a:t>
            </a:r>
            <a:r>
              <a:rPr lang="hu-HU" sz="2400" dirty="0"/>
              <a:t>.</a:t>
            </a:r>
          </a:p>
          <a:p>
            <a:pPr algn="just"/>
            <a:r>
              <a:rPr lang="hu-HU" sz="2400" dirty="0"/>
              <a:t>A 13 részes tv-sorozat rövidített változataként egy kétrészes mozifilmet is készítettek belőle, amit 1965. június 10-én mutattak be, később ez jelent meg a </a:t>
            </a:r>
            <a:r>
              <a:rPr lang="hu-HU" sz="2400" dirty="0">
                <a:hlinkClick r:id="rId10" tooltip="MOKÉP"/>
              </a:rPr>
              <a:t>Mokép</a:t>
            </a:r>
            <a:r>
              <a:rPr lang="hu-HU" sz="2400" dirty="0"/>
              <a:t> által kiadott </a:t>
            </a:r>
            <a:r>
              <a:rPr lang="hu-HU" sz="2400" dirty="0">
                <a:hlinkClick r:id="rId11" tooltip="VHS"/>
              </a:rPr>
              <a:t>VHS</a:t>
            </a:r>
            <a:r>
              <a:rPr lang="hu-HU" sz="2400" dirty="0"/>
              <a:t> </a:t>
            </a:r>
            <a:r>
              <a:rPr lang="hu-HU" sz="2400" dirty="0">
                <a:hlinkClick r:id="rId12" tooltip="Videókazetta"/>
              </a:rPr>
              <a:t>kazettán</a:t>
            </a:r>
            <a:r>
              <a:rPr lang="hu-HU" sz="2400" dirty="0"/>
              <a:t> is.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10. </a:t>
            </a:r>
            <a:r>
              <a:rPr lang="sk-SK" dirty="0" err="1"/>
              <a:t>rész</a:t>
            </a:r>
            <a:r>
              <a:rPr lang="sk-SK" dirty="0"/>
              <a:t>: A </a:t>
            </a:r>
            <a:r>
              <a:rPr lang="sk-SK" dirty="0" err="1"/>
              <a:t>haditerv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k-SK" dirty="0"/>
              <a:t>    A </a:t>
            </a:r>
            <a:r>
              <a:rPr lang="sk-SK" dirty="0" err="1"/>
              <a:t>bécsi</a:t>
            </a:r>
            <a:r>
              <a:rPr lang="sk-SK" dirty="0"/>
              <a:t> </a:t>
            </a:r>
            <a:r>
              <a:rPr lang="sk-SK" dirty="0" err="1"/>
              <a:t>Haditanácstól</a:t>
            </a:r>
            <a:r>
              <a:rPr lang="sk-SK" dirty="0"/>
              <a:t> </a:t>
            </a:r>
            <a:r>
              <a:rPr lang="sk-SK" dirty="0" err="1"/>
              <a:t>magasrangú</a:t>
            </a:r>
            <a:r>
              <a:rPr lang="sk-SK" dirty="0"/>
              <a:t> </a:t>
            </a:r>
            <a:r>
              <a:rPr lang="sk-SK" dirty="0" err="1"/>
              <a:t>katonatiszt</a:t>
            </a:r>
            <a:r>
              <a:rPr lang="sk-SK" dirty="0"/>
              <a:t>, </a:t>
            </a:r>
            <a:r>
              <a:rPr lang="sk-SK" dirty="0" err="1"/>
              <a:t>egy</a:t>
            </a:r>
            <a:r>
              <a:rPr lang="sk-SK" dirty="0"/>
              <a:t> </a:t>
            </a:r>
            <a:r>
              <a:rPr lang="sk-SK" dirty="0" err="1"/>
              <a:t>tábornok</a:t>
            </a:r>
            <a:r>
              <a:rPr lang="sk-SK" dirty="0"/>
              <a:t> </a:t>
            </a:r>
            <a:r>
              <a:rPr lang="sk-SK" dirty="0" err="1"/>
              <a:t>érkezik</a:t>
            </a:r>
            <a:r>
              <a:rPr lang="sk-SK" dirty="0"/>
              <a:t> a </a:t>
            </a:r>
            <a:r>
              <a:rPr lang="sk-SK" dirty="0" err="1"/>
              <a:t>siklósi</a:t>
            </a:r>
            <a:r>
              <a:rPr lang="sk-SK" dirty="0"/>
              <a:t> </a:t>
            </a:r>
            <a:r>
              <a:rPr lang="sk-SK" dirty="0" err="1"/>
              <a:t>várba</a:t>
            </a:r>
            <a:r>
              <a:rPr lang="sk-SK" dirty="0"/>
              <a:t>. </a:t>
            </a:r>
            <a:r>
              <a:rPr lang="sk-SK" dirty="0" err="1"/>
              <a:t>Fogadtatása</a:t>
            </a:r>
            <a:r>
              <a:rPr lang="sk-SK" dirty="0"/>
              <a:t> </a:t>
            </a:r>
            <a:r>
              <a:rPr lang="sk-SK" dirty="0" err="1"/>
              <a:t>feltűnő</a:t>
            </a:r>
            <a:r>
              <a:rPr lang="sk-SK" dirty="0"/>
              <a:t> - a </a:t>
            </a:r>
            <a:r>
              <a:rPr lang="sk-SK" dirty="0" err="1"/>
              <a:t>labancok</a:t>
            </a:r>
            <a:r>
              <a:rPr lang="sk-SK" dirty="0"/>
              <a:t> </a:t>
            </a:r>
            <a:r>
              <a:rPr lang="sk-SK" dirty="0" err="1"/>
              <a:t>mindenütt</a:t>
            </a:r>
            <a:r>
              <a:rPr lang="sk-SK" dirty="0"/>
              <a:t> </a:t>
            </a:r>
            <a:r>
              <a:rPr lang="sk-SK" dirty="0" err="1"/>
              <a:t>megkettőzik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őrséget</a:t>
            </a:r>
            <a:r>
              <a:rPr lang="sk-SK" dirty="0"/>
              <a:t>.           A </a:t>
            </a:r>
            <a:r>
              <a:rPr lang="sk-SK" dirty="0" err="1"/>
              <a:t>Tenkes</a:t>
            </a:r>
            <a:r>
              <a:rPr lang="sk-SK" dirty="0"/>
              <a:t> </a:t>
            </a:r>
            <a:r>
              <a:rPr lang="sk-SK" dirty="0" err="1"/>
              <a:t>kapitánya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éjszaka</a:t>
            </a:r>
            <a:r>
              <a:rPr lang="sk-SK" dirty="0"/>
              <a:t> </a:t>
            </a:r>
            <a:r>
              <a:rPr lang="sk-SK" dirty="0" err="1"/>
              <a:t>leple</a:t>
            </a:r>
            <a:r>
              <a:rPr lang="sk-SK" dirty="0"/>
              <a:t> </a:t>
            </a:r>
            <a:r>
              <a:rPr lang="sk-SK" dirty="0" err="1"/>
              <a:t>alatt</a:t>
            </a:r>
            <a:r>
              <a:rPr lang="sk-SK" dirty="0"/>
              <a:t> </a:t>
            </a:r>
            <a:r>
              <a:rPr lang="sk-SK" dirty="0" err="1"/>
              <a:t>belopódzik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várba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11. </a:t>
            </a:r>
            <a:r>
              <a:rPr lang="sk-SK" dirty="0" err="1"/>
              <a:t>rész</a:t>
            </a:r>
            <a:r>
              <a:rPr lang="sk-SK" dirty="0"/>
              <a:t>: </a:t>
            </a:r>
            <a:r>
              <a:rPr lang="sk-SK" dirty="0" err="1"/>
              <a:t>Fogságban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A </a:t>
            </a:r>
            <a:r>
              <a:rPr lang="sk-SK" dirty="0" err="1"/>
              <a:t>haditerv</a:t>
            </a:r>
            <a:r>
              <a:rPr lang="sk-SK" dirty="0"/>
              <a:t> </a:t>
            </a:r>
            <a:r>
              <a:rPr lang="sk-SK" dirty="0" err="1"/>
              <a:t>ellopása</a:t>
            </a:r>
            <a:r>
              <a:rPr lang="sk-SK" dirty="0"/>
              <a:t> </a:t>
            </a:r>
            <a:r>
              <a:rPr lang="sk-SK" dirty="0" err="1"/>
              <a:t>kínos</a:t>
            </a:r>
            <a:r>
              <a:rPr lang="sk-SK" dirty="0"/>
              <a:t> </a:t>
            </a:r>
            <a:r>
              <a:rPr lang="sk-SK" dirty="0" err="1"/>
              <a:t>helyzet</a:t>
            </a:r>
            <a:r>
              <a:rPr lang="sk-SK" dirty="0"/>
              <a:t> </a:t>
            </a:r>
            <a:r>
              <a:rPr lang="sk-SK" dirty="0" err="1"/>
              <a:t>elé</a:t>
            </a:r>
            <a:r>
              <a:rPr lang="sk-SK" dirty="0"/>
              <a:t> </a:t>
            </a:r>
            <a:r>
              <a:rPr lang="sk-SK" dirty="0" err="1"/>
              <a:t>állította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ezredest</a:t>
            </a:r>
            <a:r>
              <a:rPr lang="sk-SK" dirty="0"/>
              <a:t>. A </a:t>
            </a:r>
            <a:r>
              <a:rPr lang="sk-SK" dirty="0" err="1"/>
              <a:t>tábornok</a:t>
            </a:r>
            <a:r>
              <a:rPr lang="sk-SK" dirty="0"/>
              <a:t> </a:t>
            </a:r>
            <a:r>
              <a:rPr lang="sk-SK" dirty="0" err="1"/>
              <a:t>folytatja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szemlét</a:t>
            </a:r>
            <a:r>
              <a:rPr lang="sk-SK" dirty="0"/>
              <a:t>, </a:t>
            </a:r>
            <a:r>
              <a:rPr lang="sk-SK" dirty="0" err="1"/>
              <a:t>sorra</a:t>
            </a:r>
            <a:r>
              <a:rPr lang="sk-SK" dirty="0"/>
              <a:t> </a:t>
            </a:r>
            <a:r>
              <a:rPr lang="sk-SK" dirty="0" err="1"/>
              <a:t>felkeresi</a:t>
            </a:r>
            <a:r>
              <a:rPr lang="sk-SK" dirty="0"/>
              <a:t> a </a:t>
            </a:r>
            <a:r>
              <a:rPr lang="sk-SK" dirty="0" err="1"/>
              <a:t>környező</a:t>
            </a:r>
            <a:r>
              <a:rPr lang="sk-SK" dirty="0"/>
              <a:t> </a:t>
            </a:r>
            <a:r>
              <a:rPr lang="sk-SK" dirty="0" err="1"/>
              <a:t>erődítéseket</a:t>
            </a:r>
            <a:r>
              <a:rPr lang="sk-SK" dirty="0"/>
              <a:t>, </a:t>
            </a:r>
            <a:r>
              <a:rPr lang="sk-SK" dirty="0" err="1"/>
              <a:t>búcsúzáskor</a:t>
            </a:r>
            <a:r>
              <a:rPr lang="sk-SK" dirty="0"/>
              <a:t> </a:t>
            </a:r>
            <a:r>
              <a:rPr lang="sk-SK" dirty="0" err="1"/>
              <a:t>azonban</a:t>
            </a:r>
            <a:r>
              <a:rPr lang="sk-SK" dirty="0"/>
              <a:t> </a:t>
            </a:r>
            <a:r>
              <a:rPr lang="sk-SK" dirty="0" err="1"/>
              <a:t>kiadja</a:t>
            </a:r>
            <a:r>
              <a:rPr lang="sk-SK" dirty="0"/>
              <a:t> a </a:t>
            </a:r>
            <a:r>
              <a:rPr lang="sk-SK" dirty="0" err="1"/>
              <a:t>parancsot</a:t>
            </a:r>
            <a:r>
              <a:rPr lang="sk-SK" dirty="0"/>
              <a:t>: </a:t>
            </a:r>
            <a:r>
              <a:rPr lang="sk-SK" dirty="0" err="1"/>
              <a:t>szerezzék</a:t>
            </a:r>
            <a:r>
              <a:rPr lang="sk-SK" dirty="0"/>
              <a:t> </a:t>
            </a:r>
            <a:r>
              <a:rPr lang="sk-SK" dirty="0" err="1"/>
              <a:t>vissza</a:t>
            </a:r>
            <a:r>
              <a:rPr lang="sk-SK" dirty="0"/>
              <a:t>           a </a:t>
            </a:r>
            <a:r>
              <a:rPr lang="sk-SK" dirty="0" err="1"/>
              <a:t>haditervet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fogják</a:t>
            </a:r>
            <a:r>
              <a:rPr lang="sk-SK" dirty="0"/>
              <a:t> </a:t>
            </a:r>
            <a:r>
              <a:rPr lang="sk-SK" dirty="0" err="1"/>
              <a:t>el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Tenkes</a:t>
            </a:r>
            <a:r>
              <a:rPr lang="sk-SK" dirty="0"/>
              <a:t> </a:t>
            </a:r>
            <a:r>
              <a:rPr lang="sk-SK" dirty="0" err="1"/>
              <a:t>kapitányát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12. </a:t>
            </a:r>
            <a:r>
              <a:rPr lang="sk-SK" dirty="0" err="1"/>
              <a:t>rész</a:t>
            </a:r>
            <a:r>
              <a:rPr lang="sk-SK" dirty="0"/>
              <a:t>: </a:t>
            </a:r>
            <a:r>
              <a:rPr lang="sk-SK" dirty="0" err="1"/>
              <a:t>Nincs</a:t>
            </a:r>
            <a:r>
              <a:rPr lang="sk-SK" dirty="0"/>
              <a:t> </a:t>
            </a:r>
            <a:r>
              <a:rPr lang="sk-SK" dirty="0" err="1"/>
              <a:t>kegyelem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 err="1"/>
              <a:t>Hiába</a:t>
            </a:r>
            <a:r>
              <a:rPr lang="sk-SK" dirty="0"/>
              <a:t> </a:t>
            </a:r>
            <a:r>
              <a:rPr lang="sk-SK" dirty="0" err="1"/>
              <a:t>vallatják</a:t>
            </a:r>
            <a:r>
              <a:rPr lang="sk-SK" dirty="0"/>
              <a:t> a </a:t>
            </a:r>
            <a:r>
              <a:rPr lang="sk-SK" dirty="0" err="1"/>
              <a:t>siklósi</a:t>
            </a:r>
            <a:r>
              <a:rPr lang="sk-SK" dirty="0"/>
              <a:t> vár </a:t>
            </a:r>
            <a:r>
              <a:rPr lang="sk-SK" dirty="0" err="1"/>
              <a:t>foglyát</a:t>
            </a:r>
            <a:r>
              <a:rPr lang="sk-SK" dirty="0"/>
              <a:t>,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jutnak</a:t>
            </a:r>
            <a:r>
              <a:rPr lang="sk-SK" dirty="0"/>
              <a:t> a </a:t>
            </a:r>
            <a:r>
              <a:rPr lang="sk-SK" dirty="0" err="1"/>
              <a:t>kurucok</a:t>
            </a:r>
            <a:r>
              <a:rPr lang="sk-SK" dirty="0"/>
              <a:t> </a:t>
            </a:r>
            <a:r>
              <a:rPr lang="sk-SK" dirty="0" err="1"/>
              <a:t>nyomára</a:t>
            </a:r>
            <a:r>
              <a:rPr lang="sk-SK" dirty="0"/>
              <a:t>. </a:t>
            </a:r>
            <a:r>
              <a:rPr lang="sk-SK" dirty="0" err="1"/>
              <a:t>Buga</a:t>
            </a:r>
            <a:r>
              <a:rPr lang="sk-SK" dirty="0"/>
              <a:t> </a:t>
            </a:r>
            <a:r>
              <a:rPr lang="sk-SK" dirty="0" err="1"/>
              <a:t>Jakabék</a:t>
            </a:r>
            <a:r>
              <a:rPr lang="sk-SK" dirty="0"/>
              <a:t> </a:t>
            </a:r>
            <a:r>
              <a:rPr lang="sk-SK" dirty="0" err="1"/>
              <a:t>egy</a:t>
            </a:r>
            <a:r>
              <a:rPr lang="sk-SK" dirty="0"/>
              <a:t> </a:t>
            </a:r>
            <a:r>
              <a:rPr lang="sk-SK" dirty="0" err="1"/>
              <a:t>öreg</a:t>
            </a:r>
            <a:r>
              <a:rPr lang="sk-SK" dirty="0"/>
              <a:t> </a:t>
            </a:r>
            <a:r>
              <a:rPr lang="sk-SK" dirty="0" err="1"/>
              <a:t>kútásó</a:t>
            </a:r>
            <a:r>
              <a:rPr lang="sk-SK" dirty="0"/>
              <a:t> </a:t>
            </a:r>
            <a:r>
              <a:rPr lang="sk-SK" dirty="0" err="1"/>
              <a:t>segítségével</a:t>
            </a:r>
            <a:r>
              <a:rPr lang="sk-SK" dirty="0"/>
              <a:t> </a:t>
            </a:r>
            <a:r>
              <a:rPr lang="sk-SK" dirty="0" err="1"/>
              <a:t>megtalálják</a:t>
            </a:r>
            <a:r>
              <a:rPr lang="sk-SK" dirty="0"/>
              <a:t> a </a:t>
            </a:r>
            <a:r>
              <a:rPr lang="sk-SK" dirty="0" err="1"/>
              <a:t>várba</a:t>
            </a:r>
            <a:r>
              <a:rPr lang="sk-SK" dirty="0"/>
              <a:t> </a:t>
            </a:r>
            <a:r>
              <a:rPr lang="sk-SK" dirty="0" err="1"/>
              <a:t>vezető</a:t>
            </a:r>
            <a:r>
              <a:rPr lang="sk-SK" dirty="0"/>
              <a:t> </a:t>
            </a:r>
            <a:r>
              <a:rPr lang="sk-SK" dirty="0" err="1"/>
              <a:t>titkos</a:t>
            </a:r>
            <a:r>
              <a:rPr lang="sk-SK" dirty="0"/>
              <a:t> </a:t>
            </a:r>
            <a:r>
              <a:rPr lang="sk-SK" dirty="0" err="1"/>
              <a:t>alagutat</a:t>
            </a:r>
            <a:r>
              <a:rPr lang="sk-SK" dirty="0"/>
              <a:t>, </a:t>
            </a:r>
            <a:r>
              <a:rPr lang="sk-SK" dirty="0" err="1"/>
              <a:t>ez</a:t>
            </a:r>
            <a:r>
              <a:rPr lang="sk-SK" dirty="0"/>
              <a:t> </a:t>
            </a:r>
            <a:r>
              <a:rPr lang="sk-SK" dirty="0" err="1"/>
              <a:t>azonban</a:t>
            </a:r>
            <a:r>
              <a:rPr lang="sk-SK" dirty="0"/>
              <a:t> </a:t>
            </a:r>
            <a:r>
              <a:rPr lang="sk-SK" dirty="0" err="1"/>
              <a:t>beomlik</a:t>
            </a:r>
            <a:r>
              <a:rPr lang="sk-SK" dirty="0"/>
              <a:t> a </a:t>
            </a:r>
            <a:r>
              <a:rPr lang="sk-SK" dirty="0" err="1"/>
              <a:t>kis</a:t>
            </a:r>
            <a:r>
              <a:rPr lang="sk-SK" dirty="0"/>
              <a:t> </a:t>
            </a:r>
            <a:r>
              <a:rPr lang="sk-SK" dirty="0" err="1"/>
              <a:t>csoport</a:t>
            </a:r>
            <a:r>
              <a:rPr lang="sk-SK" dirty="0"/>
              <a:t> </a:t>
            </a:r>
            <a:r>
              <a:rPr lang="sk-SK" dirty="0" err="1"/>
              <a:t>mögött</a:t>
            </a:r>
            <a:r>
              <a:rPr lang="sk-SK" dirty="0"/>
              <a:t>. </a:t>
            </a:r>
            <a:r>
              <a:rPr lang="sk-SK" dirty="0" err="1"/>
              <a:t>Így</a:t>
            </a:r>
            <a:r>
              <a:rPr lang="sk-SK" dirty="0"/>
              <a:t> a </a:t>
            </a:r>
            <a:r>
              <a:rPr lang="sk-SK" dirty="0" err="1"/>
              <a:t>szabadulás</a:t>
            </a:r>
            <a:r>
              <a:rPr lang="sk-SK" dirty="0"/>
              <a:t> </a:t>
            </a:r>
            <a:r>
              <a:rPr lang="sk-SK" dirty="0" err="1"/>
              <a:t>egyetlen</a:t>
            </a:r>
            <a:r>
              <a:rPr lang="sk-SK" dirty="0"/>
              <a:t> </a:t>
            </a:r>
            <a:r>
              <a:rPr lang="sk-SK" dirty="0" err="1"/>
              <a:t>útja</a:t>
            </a:r>
            <a:r>
              <a:rPr lang="sk-SK" dirty="0"/>
              <a:t> </a:t>
            </a:r>
            <a:r>
              <a:rPr lang="sk-SK" dirty="0" err="1"/>
              <a:t>számukra</a:t>
            </a:r>
            <a:r>
              <a:rPr lang="sk-SK" dirty="0"/>
              <a:t> </a:t>
            </a:r>
            <a:r>
              <a:rPr lang="sk-SK" dirty="0" err="1"/>
              <a:t>csak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váron</a:t>
            </a:r>
            <a:r>
              <a:rPr lang="sk-SK" dirty="0"/>
              <a:t> </a:t>
            </a:r>
            <a:r>
              <a:rPr lang="sk-SK" dirty="0" err="1"/>
              <a:t>keresztül</a:t>
            </a:r>
            <a:r>
              <a:rPr lang="sk-SK" dirty="0"/>
              <a:t> </a:t>
            </a:r>
            <a:r>
              <a:rPr lang="sk-SK" dirty="0" err="1"/>
              <a:t>vezethet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13. </a:t>
            </a:r>
            <a:r>
              <a:rPr lang="sk-SK" dirty="0" err="1"/>
              <a:t>rész</a:t>
            </a:r>
            <a:r>
              <a:rPr lang="sk-SK" dirty="0"/>
              <a:t>: </a:t>
            </a:r>
            <a:r>
              <a:rPr lang="sk-SK" dirty="0" err="1"/>
              <a:t>Csattan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ostor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A </a:t>
            </a:r>
            <a:r>
              <a:rPr lang="sk-SK" dirty="0" err="1"/>
              <a:t>Tenkes</a:t>
            </a:r>
            <a:r>
              <a:rPr lang="sk-SK" dirty="0"/>
              <a:t> </a:t>
            </a:r>
            <a:r>
              <a:rPr lang="sk-SK" dirty="0" err="1"/>
              <a:t>kapitánya</a:t>
            </a:r>
            <a:r>
              <a:rPr lang="sk-SK" dirty="0"/>
              <a:t> </a:t>
            </a:r>
            <a:r>
              <a:rPr lang="sk-SK" dirty="0" err="1"/>
              <a:t>kalandjainak</a:t>
            </a:r>
            <a:r>
              <a:rPr lang="sk-SK" dirty="0"/>
              <a:t> </a:t>
            </a:r>
            <a:r>
              <a:rPr lang="sk-SK" dirty="0" err="1"/>
              <a:t>végére</a:t>
            </a:r>
            <a:r>
              <a:rPr lang="sk-SK" dirty="0"/>
              <a:t> </a:t>
            </a:r>
            <a:r>
              <a:rPr lang="sk-SK" dirty="0" err="1"/>
              <a:t>érkezett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filmsorozat</a:t>
            </a:r>
            <a:r>
              <a:rPr lang="sk-SK" dirty="0"/>
              <a:t>. A </a:t>
            </a:r>
            <a:r>
              <a:rPr lang="sk-SK" dirty="0" err="1"/>
              <a:t>Tenkes-hegy</a:t>
            </a:r>
            <a:r>
              <a:rPr lang="sk-SK" dirty="0"/>
              <a:t> </a:t>
            </a:r>
            <a:r>
              <a:rPr lang="sk-SK" dirty="0" err="1"/>
              <a:t>oldalán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kurucok</a:t>
            </a:r>
            <a:r>
              <a:rPr lang="sk-SK" dirty="0"/>
              <a:t> </a:t>
            </a:r>
            <a:r>
              <a:rPr lang="sk-SK" dirty="0" err="1"/>
              <a:t>sikert</a:t>
            </a:r>
            <a:r>
              <a:rPr lang="sk-SK" dirty="0"/>
              <a:t> </a:t>
            </a:r>
            <a:r>
              <a:rPr lang="sk-SK" dirty="0" err="1"/>
              <a:t>aratva</a:t>
            </a:r>
            <a:r>
              <a:rPr lang="sk-SK" dirty="0"/>
              <a:t> </a:t>
            </a:r>
            <a:r>
              <a:rPr lang="sk-SK" dirty="0" err="1"/>
              <a:t>elfoglalják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</a:t>
            </a:r>
            <a:r>
              <a:rPr lang="sk-SK" dirty="0" err="1"/>
              <a:t>várat</a:t>
            </a:r>
            <a:r>
              <a:rPr lang="sk-SK" dirty="0"/>
              <a:t>, </a:t>
            </a:r>
            <a:r>
              <a:rPr lang="sk-SK" dirty="0" err="1"/>
              <a:t>gyógyultan</a:t>
            </a:r>
            <a:r>
              <a:rPr lang="sk-SK" dirty="0"/>
              <a:t> </a:t>
            </a:r>
            <a:r>
              <a:rPr lang="sk-SK" dirty="0" err="1"/>
              <a:t>visszatér</a:t>
            </a:r>
            <a:r>
              <a:rPr lang="sk-SK" dirty="0"/>
              <a:t> </a:t>
            </a:r>
            <a:r>
              <a:rPr lang="sk-SK" dirty="0" err="1"/>
              <a:t>Béri</a:t>
            </a:r>
            <a:r>
              <a:rPr lang="sk-SK" dirty="0"/>
              <a:t> </a:t>
            </a:r>
            <a:r>
              <a:rPr lang="sk-SK" dirty="0" err="1"/>
              <a:t>Balogh</a:t>
            </a:r>
            <a:r>
              <a:rPr lang="sk-SK" dirty="0"/>
              <a:t> </a:t>
            </a:r>
            <a:r>
              <a:rPr lang="sk-SK" dirty="0" err="1"/>
              <a:t>Ádám</a:t>
            </a:r>
            <a:r>
              <a:rPr lang="sk-SK" dirty="0"/>
              <a:t> </a:t>
            </a:r>
            <a:r>
              <a:rPr lang="sk-SK" dirty="0" err="1"/>
              <a:t>brigadéros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.                A </a:t>
            </a:r>
            <a:r>
              <a:rPr lang="sk-SK" dirty="0" err="1"/>
              <a:t>siklósi</a:t>
            </a:r>
            <a:r>
              <a:rPr lang="sk-SK" dirty="0"/>
              <a:t> vár </a:t>
            </a:r>
            <a:r>
              <a:rPr lang="sk-SK" dirty="0" err="1"/>
              <a:t>homlokzatára</a:t>
            </a:r>
            <a:r>
              <a:rPr lang="sk-SK" dirty="0"/>
              <a:t> </a:t>
            </a:r>
            <a:r>
              <a:rPr lang="sk-SK" dirty="0" err="1"/>
              <a:t>visszakerül</a:t>
            </a:r>
            <a:r>
              <a:rPr lang="sk-SK" dirty="0"/>
              <a:t> a </a:t>
            </a:r>
            <a:r>
              <a:rPr lang="sk-SK" dirty="0" err="1"/>
              <a:t>zászló</a:t>
            </a:r>
            <a:r>
              <a:rPr lang="sk-SK" dirty="0"/>
              <a:t>...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Érdekességek</a:t>
            </a:r>
            <a:r>
              <a:rPr lang="sk-SK" dirty="0"/>
              <a:t> a </a:t>
            </a:r>
            <a:r>
              <a:rPr lang="sk-SK" dirty="0" err="1"/>
              <a:t>filmből</a:t>
            </a:r>
            <a:r>
              <a:rPr lang="sk-SK" dirty="0"/>
              <a:t>: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u-HU" sz="3200" dirty="0"/>
              <a:t>A film egyik leghíresebb jelenete, amikor a főhős a szájával felemel és kiiszik egy poharat úgy, hogy közben a hozzákötözött, hatalmas faszéket is felemeli. </a:t>
            </a:r>
          </a:p>
          <a:p>
            <a:pPr algn="just"/>
            <a:endParaRPr lang="hu-HU" sz="3200" dirty="0"/>
          </a:p>
          <a:p>
            <a:pPr algn="just"/>
            <a:r>
              <a:rPr lang="hu-HU" sz="3200" dirty="0"/>
              <a:t>A labanc katonák nevei több esetben az őket alakító színészek neveinek tréfás németesítései (Pl. </a:t>
            </a:r>
            <a:r>
              <a:rPr lang="hu-HU" sz="3200" dirty="0" err="1"/>
              <a:t>Horkay</a:t>
            </a:r>
            <a:r>
              <a:rPr lang="hu-HU" sz="3200" dirty="0"/>
              <a:t> János/</a:t>
            </a:r>
            <a:r>
              <a:rPr lang="hu-HU" sz="3200" dirty="0" err="1"/>
              <a:t>Horkmayer</a:t>
            </a:r>
            <a:r>
              <a:rPr lang="hu-HU" sz="3200" dirty="0"/>
              <a:t>, </a:t>
            </a:r>
            <a:r>
              <a:rPr lang="hu-HU" sz="3200" dirty="0" err="1"/>
              <a:t>Kibédi</a:t>
            </a:r>
            <a:r>
              <a:rPr lang="hu-HU" sz="3200" dirty="0"/>
              <a:t> Ervin/</a:t>
            </a:r>
            <a:r>
              <a:rPr lang="hu-HU" sz="3200" dirty="0" err="1"/>
              <a:t>Erwiner</a:t>
            </a:r>
            <a:r>
              <a:rPr lang="hu-HU" sz="3200" dirty="0"/>
              <a:t>, Petrik József/</a:t>
            </a:r>
            <a:r>
              <a:rPr lang="hu-HU" sz="3200" dirty="0" err="1"/>
              <a:t>Ritpek</a:t>
            </a:r>
            <a:r>
              <a:rPr lang="hu-HU" sz="3200" dirty="0"/>
              <a:t>, stb.)</a:t>
            </a:r>
          </a:p>
          <a:p>
            <a:pPr algn="just"/>
            <a:endParaRPr lang="hu-HU" sz="3200" dirty="0"/>
          </a:p>
          <a:p>
            <a:pPr algn="just"/>
            <a:r>
              <a:rPr lang="hu-HU" sz="3200" dirty="0"/>
              <a:t>A film megkerüli azt a problémát, hogy az osztrák katonák </a:t>
            </a:r>
            <a:r>
              <a:rPr lang="hu-HU" sz="3200" dirty="0">
                <a:hlinkClick r:id="rId2" tooltip="Német nyelv"/>
              </a:rPr>
              <a:t>németül</a:t>
            </a:r>
            <a:r>
              <a:rPr lang="hu-HU" sz="3200" dirty="0"/>
              <a:t>, a magyar parasztok </a:t>
            </a:r>
            <a:r>
              <a:rPr lang="hu-HU" sz="3200" dirty="0">
                <a:hlinkClick r:id="rId3" tooltip="Magyar nyelv"/>
              </a:rPr>
              <a:t>magyarul</a:t>
            </a:r>
            <a:r>
              <a:rPr lang="hu-HU" sz="3200" dirty="0"/>
              <a:t> beszélnek, a filmben jól megértik egymást magyarul, és nincs utalás a használt nyelvre.</a:t>
            </a:r>
          </a:p>
          <a:p>
            <a:pPr algn="just"/>
            <a:endParaRPr lang="hu-HU" sz="3200" dirty="0"/>
          </a:p>
          <a:p>
            <a:pPr algn="just"/>
            <a:r>
              <a:rPr lang="hu-HU" sz="3200" dirty="0"/>
              <a:t>A fürdős résznél, amikor a főhős a parancsnok arcába iszapot dob, akkor ott valójában csokoládépudinggal dobja meg.    A jelenetet többször újra kellett venni, mert Ungváry László (az </a:t>
            </a:r>
            <a:r>
              <a:rPr lang="hu-HU" sz="3200" dirty="0" err="1"/>
              <a:t>Eckbertet</a:t>
            </a:r>
            <a:r>
              <a:rPr lang="hu-HU" sz="3200" dirty="0"/>
              <a:t> alakító színész) nem tudta megállni, hogy bele ne egyen a finomságba, ami feléje repül.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ifjúsági</a:t>
            </a:r>
            <a:r>
              <a:rPr lang="sk-SK" dirty="0"/>
              <a:t> </a:t>
            </a:r>
            <a:r>
              <a:rPr lang="sk-SK" dirty="0" err="1"/>
              <a:t>sorozat</a:t>
            </a:r>
            <a:r>
              <a:rPr lang="sk-SK" dirty="0"/>
              <a:t> </a:t>
            </a:r>
            <a:r>
              <a:rPr lang="sk-SK" dirty="0" err="1"/>
              <a:t>megtekinthető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alábbi</a:t>
            </a:r>
            <a:r>
              <a:rPr lang="sk-SK" dirty="0"/>
              <a:t> </a:t>
            </a:r>
            <a:r>
              <a:rPr lang="sk-SK" dirty="0" err="1"/>
              <a:t>linken</a:t>
            </a:r>
            <a:r>
              <a:rPr lang="sk-SK" dirty="0"/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https://archivum.mtva.hu/m3/open?series=QSBUZW5rZXMga2FwaXTDoW55YQ==&amp;fbclid=IwAR29hyqbhNq1zFJBLHcbrIkPV36HBst--15q_l4MbgE7IvWPwi5QKtSpjOM</a:t>
            </a:r>
            <a:endParaRPr lang="sk-SK" dirty="0"/>
          </a:p>
          <a:p>
            <a:endParaRPr lang="sk-SK" dirty="0"/>
          </a:p>
          <a:p>
            <a:pPr algn="ctr"/>
            <a:r>
              <a:rPr lang="sk-SK" dirty="0" err="1"/>
              <a:t>Jó</a:t>
            </a:r>
            <a:r>
              <a:rPr lang="sk-SK" dirty="0"/>
              <a:t> </a:t>
            </a:r>
            <a:r>
              <a:rPr lang="sk-SK" dirty="0" err="1"/>
              <a:t>szórakozást</a:t>
            </a:r>
            <a:r>
              <a:rPr lang="sk-SK" dirty="0"/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b="1" dirty="0"/>
              <a:t>AZ IFJÚSÁGI REGÉNY TARTALMA</a:t>
            </a:r>
            <a:br>
              <a:rPr lang="sk-SK" sz="3200" dirty="0"/>
            </a:br>
            <a:r>
              <a:rPr lang="sk-SK" sz="3200" b="1" dirty="0"/>
              <a:t>A SZERZŐ AZONOS CÍMŰ TELEVÍZIÓS FILMJÉBŐL: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u-HU" b="1" dirty="0">
                <a:hlinkClick r:id="rId2"/>
              </a:rPr>
              <a:t>1. A vérdíj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2. Az embervadászat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3. Buga Jakab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4. A tőzsér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5. A fürdőmester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6. A vásár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7. Veronika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8. A vándordiák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9. A puskapor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10. A haditerv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11. Fogságban</a:t>
            </a:r>
            <a:br>
              <a:rPr lang="hu-HU" b="1" dirty="0">
                <a:hlinkClick r:id="rId2"/>
              </a:rPr>
            </a:br>
            <a:r>
              <a:rPr lang="hu-HU" b="1" dirty="0">
                <a:hlinkClick r:id="rId2"/>
              </a:rPr>
              <a:t>12. Nincs kegyelem!</a:t>
            </a:r>
            <a:br>
              <a:rPr lang="hu-HU" b="1" dirty="0">
                <a:hlinkClick r:id="rId2"/>
              </a:rPr>
            </a:b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1520" y="61284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A történet a dicsőséges </a:t>
            </a:r>
            <a:r>
              <a:rPr lang="hu-HU" sz="2400" u="sng" dirty="0">
                <a:hlinkClick r:id="rId2"/>
              </a:rPr>
              <a:t>Rákóczi-szabadságharc</a:t>
            </a:r>
            <a:r>
              <a:rPr lang="hu-HU" sz="2400" dirty="0"/>
              <a:t> idején játszódik </a:t>
            </a:r>
            <a:r>
              <a:rPr lang="hu-HU" sz="2400" dirty="0">
                <a:hlinkClick r:id="rId3" tooltip="Baranya megye"/>
              </a:rPr>
              <a:t>Dél-Baranyában</a:t>
            </a:r>
            <a:r>
              <a:rPr lang="hu-HU" sz="2400" dirty="0"/>
              <a:t>. A regényben elénk lépnek valamennyien a tévé nagysikerű filmjéből: Eke Máté,         a „Tenkes kapitánya”, Siklósi bácsi, Veronika, aztán           a mafla </a:t>
            </a:r>
            <a:r>
              <a:rPr lang="hu-HU" sz="2400" dirty="0" err="1"/>
              <a:t>Eberstein</a:t>
            </a:r>
            <a:r>
              <a:rPr lang="hu-HU" sz="2400" dirty="0"/>
              <a:t> báró és butácska felesége.                    És végigkísérhetjük az izgalmas és vidám kalandokat, amelyek mindegyike arról szól, hogyan támad fel Eke Máté vezetésével a Siklós környéki szegény nép a vár császári parancsnoka ellen, és hogyan keseríti meg minden napját, amíg Béri Balogh Ádám felmentő kuruc serege meg nem érkezik…          </a:t>
            </a:r>
          </a:p>
          <a:p>
            <a:pPr algn="just"/>
            <a:r>
              <a:rPr lang="hu-HU" sz="2400" dirty="0"/>
              <a:t> Örsi Ferenc ifjúsági regényében jelenetről jelenetre nyomon követte filmjét: semmi sem maradt el ebből az országos hírre kapott több külföldi televízióban is vetített, mesei ihletésű érdekes történetéből.</a:t>
            </a:r>
            <a:endParaRPr lang="sk-SK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036275" cy="6468818"/>
          </a:xfrm>
          <a:prstGeom prst="rect">
            <a:avLst/>
          </a:prstGeom>
          <a:noFill/>
        </p:spPr>
      </p:pic>
      <p:pic>
        <p:nvPicPr>
          <p:cNvPr id="3" name="Picture 4" descr="C:\Users\Admin\Desktop\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195479" cy="6393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moly.hu/system/covers/big/covers_134803.jpg?13953939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3797" name="Picture 5" descr="C:\Users\Admin\Desktop\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3456384" cy="5421779"/>
          </a:xfrm>
          <a:prstGeom prst="rect">
            <a:avLst/>
          </a:prstGeom>
          <a:noFill/>
        </p:spPr>
      </p:pic>
      <p:pic>
        <p:nvPicPr>
          <p:cNvPr id="33798" name="Picture 6" descr="C:\Users\Admin\Desktop\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60901"/>
            <a:ext cx="3816424" cy="5797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529484" cy="621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k-SK" dirty="0">
                <a:hlinkClick r:id="rId2"/>
              </a:rPr>
            </a:br>
            <a:r>
              <a:rPr lang="sk-SK" u="sng" dirty="0"/>
              <a:t>A film </a:t>
            </a:r>
            <a:r>
              <a:rPr lang="sk-SK" u="sng" dirty="0" err="1"/>
              <a:t>forgatási</a:t>
            </a:r>
            <a:r>
              <a:rPr lang="sk-SK" u="sng" dirty="0"/>
              <a:t> </a:t>
            </a:r>
            <a:r>
              <a:rPr lang="sk-SK" u="sng" dirty="0" err="1"/>
              <a:t>helyszíne</a:t>
            </a:r>
            <a:r>
              <a:rPr lang="sk-SK" u="sng" dirty="0"/>
              <a:t>:           a </a:t>
            </a:r>
            <a:r>
              <a:rPr lang="sk-SK" u="sng" dirty="0" err="1"/>
              <a:t>Siklósi</a:t>
            </a:r>
            <a:r>
              <a:rPr lang="sk-SK" u="sng" dirty="0"/>
              <a:t> vár</a:t>
            </a:r>
            <a:br>
              <a:rPr lang="sk-SK" dirty="0"/>
            </a:br>
            <a:endParaRPr lang="sk-SK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82775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79"/>
            <a:ext cx="8679476" cy="583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159</TotalTime>
  <Words>1318</Words>
  <Application>Microsoft Office PowerPoint</Application>
  <PresentationFormat>Prezentácia na obrazovke (4:3)</PresentationFormat>
  <Paragraphs>53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9" baseType="lpstr">
      <vt:lpstr>Century Gothic</vt:lpstr>
      <vt:lpstr>Verdana</vt:lpstr>
      <vt:lpstr>Wingdings 2</vt:lpstr>
      <vt:lpstr>Nadšenie</vt:lpstr>
      <vt:lpstr>Tantárgy:  Magyar nyelv és irodalom</vt:lpstr>
      <vt:lpstr>Prezentácia programu PowerPoint</vt:lpstr>
      <vt:lpstr>AZ IFJÚSÁGI REGÉNY TARTALMA A SZERZŐ AZONOS CÍMŰ TELEVÍZIÓS FILMJÉBŐL:</vt:lpstr>
      <vt:lpstr>Prezentácia programu PowerPoint</vt:lpstr>
      <vt:lpstr>Prezentácia programu PowerPoint</vt:lpstr>
      <vt:lpstr>Prezentácia programu PowerPoint</vt:lpstr>
      <vt:lpstr>Prezentácia programu PowerPoint</vt:lpstr>
      <vt:lpstr> A film forgatási helyszíne:           a Siklósi vár </vt:lpstr>
      <vt:lpstr>Prezentácia programu PowerPoint</vt:lpstr>
      <vt:lpstr>Tenkes kapitánya panoptikum</vt:lpstr>
      <vt:lpstr>1. rész: A vérdíj </vt:lpstr>
      <vt:lpstr>2. rész: Az embervadászat </vt:lpstr>
      <vt:lpstr>3. rész: Buga Jakab </vt:lpstr>
      <vt:lpstr>4. rész: A tőzsér </vt:lpstr>
      <vt:lpstr>5. rész: A fürdőmester </vt:lpstr>
      <vt:lpstr>6. rész: A vásár </vt:lpstr>
      <vt:lpstr>7. rész: A vándordiák</vt:lpstr>
      <vt:lpstr>8. rész: Veronika </vt:lpstr>
      <vt:lpstr>9. rész: A puskapor </vt:lpstr>
      <vt:lpstr>10. rész: A haditerv</vt:lpstr>
      <vt:lpstr>11. rész: Fogságban </vt:lpstr>
      <vt:lpstr>12. rész: Nincs kegyelem </vt:lpstr>
      <vt:lpstr>13. rész: Csattan az ostor </vt:lpstr>
      <vt:lpstr>Érdekességek a filmből: </vt:lpstr>
      <vt:lpstr>Az ifjúsági sorozat megtekinthető az alábbi linken: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Tantárgy:  Magyar nyelv és irodalom</dc:title>
  <dc:creator>Admin</dc:creator>
  <cp:lastModifiedBy>Admin</cp:lastModifiedBy>
  <cp:revision>33</cp:revision>
  <dcterms:created xsi:type="dcterms:W3CDTF">2021-02-02T14:26:09Z</dcterms:created>
  <dcterms:modified xsi:type="dcterms:W3CDTF">2021-02-04T12:57:47Z</dcterms:modified>
</cp:coreProperties>
</file>