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54" d="100"/>
          <a:sy n="54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ADF2-B35E-4AE5-BD95-8BF32E8ECC46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5B6-CC6B-4AB7-995F-EE65C0BF2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134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ADF2-B35E-4AE5-BD95-8BF32E8ECC46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5B6-CC6B-4AB7-995F-EE65C0BF2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904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ADF2-B35E-4AE5-BD95-8BF32E8ECC46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5B6-CC6B-4AB7-995F-EE65C0BF2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8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ADF2-B35E-4AE5-BD95-8BF32E8ECC46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5B6-CC6B-4AB7-995F-EE65C0BF2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549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ADF2-B35E-4AE5-BD95-8BF32E8ECC46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5B6-CC6B-4AB7-995F-EE65C0BF2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692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ADF2-B35E-4AE5-BD95-8BF32E8ECC46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5B6-CC6B-4AB7-995F-EE65C0BF2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095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ADF2-B35E-4AE5-BD95-8BF32E8ECC46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5B6-CC6B-4AB7-995F-EE65C0BF2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072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ADF2-B35E-4AE5-BD95-8BF32E8ECC46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5B6-CC6B-4AB7-995F-EE65C0BF2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964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ADF2-B35E-4AE5-BD95-8BF32E8ECC46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5B6-CC6B-4AB7-995F-EE65C0BF2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195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ADF2-B35E-4AE5-BD95-8BF32E8ECC46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5B6-CC6B-4AB7-995F-EE65C0BF2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03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ADF2-B35E-4AE5-BD95-8BF32E8ECC46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5B6-CC6B-4AB7-995F-EE65C0BF2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993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ADF2-B35E-4AE5-BD95-8BF32E8ECC46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D05B6-CC6B-4AB7-995F-EE65C0BF2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46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Ošetrovanie výsevov </a:t>
            </a:r>
            <a:endParaRPr lang="sk-SK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667" y="1690688"/>
            <a:ext cx="65433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Podmienky pre rast</a:t>
            </a:r>
            <a:endParaRPr lang="sk-SK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28813"/>
            <a:ext cx="5181600" cy="3522215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Výsevy potrebujú na klíčenie a vzchádzanie </a:t>
            </a:r>
            <a:r>
              <a:rPr lang="sk-SK" dirty="0" smtClean="0"/>
              <a:t>optimálne </a:t>
            </a:r>
            <a:r>
              <a:rPr lang="sk-SK" dirty="0"/>
              <a:t>rastové </a:t>
            </a:r>
            <a:r>
              <a:rPr lang="sk-SK" dirty="0" smtClean="0"/>
              <a:t>podmienky: </a:t>
            </a:r>
            <a:r>
              <a:rPr lang="sk-SK" b="1" dirty="0" smtClean="0"/>
              <a:t>svetlo, </a:t>
            </a:r>
            <a:r>
              <a:rPr lang="sk-SK" b="1" dirty="0"/>
              <a:t>rovnomernú vlhkosť, určitú teplotu. </a:t>
            </a:r>
            <a:endParaRPr lang="sk-SK" b="1" dirty="0" smtClean="0"/>
          </a:p>
          <a:p>
            <a:r>
              <a:rPr lang="sk-SK" dirty="0" smtClean="0"/>
              <a:t>Tieto </a:t>
            </a:r>
            <a:r>
              <a:rPr lang="sk-SK" dirty="0"/>
              <a:t>vegetačné činitele zabezpečujeme najmä náročným rastlinám, ktoré sejeme v skleníku alebo v parenisku.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81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Teplota</a:t>
            </a:r>
            <a:endParaRPr lang="sk-SK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4710113" cy="4003675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Skleníky vykurujeme na určitú požadovanú teplotu. </a:t>
            </a:r>
            <a:endParaRPr lang="sk-SK" dirty="0" smtClean="0"/>
          </a:p>
          <a:p>
            <a:r>
              <a:rPr lang="sk-SK" dirty="0" smtClean="0"/>
              <a:t>Teplotu </a:t>
            </a:r>
            <a:r>
              <a:rPr lang="sk-SK" dirty="0"/>
              <a:t>a vlhkosť vzduchu v parenisku zabezpečujeme zakladaním pareniska hnojom, </a:t>
            </a:r>
            <a:r>
              <a:rPr lang="sk-SK" dirty="0" smtClean="0"/>
              <a:t>vetraním </a:t>
            </a:r>
            <a:r>
              <a:rPr lang="sk-SK" dirty="0"/>
              <a:t>cez deň a prikrývaním rohožami na noc</a:t>
            </a:r>
            <a:r>
              <a:rPr lang="sk-SK" dirty="0" smtClean="0"/>
              <a:t>.</a:t>
            </a:r>
          </a:p>
          <a:p>
            <a:r>
              <a:rPr lang="sk-SK" dirty="0" smtClean="0"/>
              <a:t>Pri </a:t>
            </a:r>
            <a:r>
              <a:rPr lang="sk-SK" dirty="0"/>
              <a:t>slnečnom počasí musíme výsevy zatieniť, pretože mladé rastliny sa ľahko popália.</a:t>
            </a:r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20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Zavlažovanie</a:t>
            </a:r>
            <a:endParaRPr lang="sk-SK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21798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Zavlažovanie výsevov sa musí robiť opatrne, jemným rosením, pri niektorých rastlinách aj podmokom </a:t>
            </a:r>
            <a:r>
              <a:rPr lang="sk-SK" dirty="0" smtClean="0"/>
              <a:t>- výsevy begónií. </a:t>
            </a:r>
          </a:p>
          <a:p>
            <a:r>
              <a:rPr lang="sk-SK" dirty="0" smtClean="0"/>
              <a:t>Rastliny</a:t>
            </a:r>
            <a:r>
              <a:rPr lang="sk-SK" dirty="0"/>
              <a:t>, ktoré pri vrchnom zavlažovaní </a:t>
            </a:r>
            <a:r>
              <a:rPr lang="sk-SK" dirty="0" smtClean="0"/>
              <a:t>napádajú hubové choroby, </a:t>
            </a:r>
            <a:r>
              <a:rPr lang="sk-SK" dirty="0"/>
              <a:t>zavlažujeme tak, že misky nakrátko namočíme vo vlažnej vode. </a:t>
            </a:r>
          </a:p>
        </p:txBody>
      </p:sp>
    </p:spTree>
    <p:extLst>
      <p:ext uri="{BB962C8B-B14F-4D97-AF65-F5344CB8AC3E}">
        <p14:creationId xmlns:p14="http://schemas.microsoft.com/office/powerpoint/2010/main" val="31553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Označenie</a:t>
            </a:r>
            <a:endParaRPr lang="sk-SK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Pri výsevoch musíme pri všetkých prácach dbať na označenie druhov a </a:t>
            </a:r>
            <a:r>
              <a:rPr lang="sk-SK" dirty="0" smtClean="0"/>
              <a:t>kultivarov.</a:t>
            </a:r>
          </a:p>
          <a:p>
            <a:r>
              <a:rPr lang="sk-SK" dirty="0" smtClean="0"/>
              <a:t>Robíme to pomocou menoviek s </a:t>
            </a:r>
            <a:r>
              <a:rPr lang="sk-SK" dirty="0"/>
              <a:t>dátumom </a:t>
            </a:r>
            <a:r>
              <a:rPr lang="sk-SK" dirty="0" smtClean="0"/>
              <a:t>sejby. </a:t>
            </a: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825626"/>
            <a:ext cx="4876800" cy="37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Ošetrovanie výsadieb</a:t>
            </a:r>
            <a:endParaRPr lang="sk-SK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Ošetrenie výsadieb sa zhoduje s ošetrením výsevov v tom, že zabezpečujeme pravidelné zavlažovanie. </a:t>
            </a:r>
            <a:endParaRPr lang="sk-SK" dirty="0" smtClean="0"/>
          </a:p>
          <a:p>
            <a:r>
              <a:rPr lang="sk-SK" dirty="0" smtClean="0"/>
              <a:t>Pri </a:t>
            </a:r>
            <a:r>
              <a:rPr lang="sk-SK" dirty="0"/>
              <a:t>niektorých rastlinách musíme zavlažovať počas celého vegetačného obdobia </a:t>
            </a:r>
            <a:r>
              <a:rPr lang="sk-SK" dirty="0" smtClean="0"/>
              <a:t>plodovú zeleninu, </a:t>
            </a:r>
            <a:r>
              <a:rPr lang="sk-SK" dirty="0"/>
              <a:t>iné stačí zavlažovať len v určitých obdobiach (hlúbové zeleniny v prvej tretine </a:t>
            </a:r>
            <a:r>
              <a:rPr lang="sk-SK" dirty="0" smtClean="0"/>
              <a:t>vegetácie). </a:t>
            </a: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Likvidácia burín</a:t>
            </a:r>
            <a:endParaRPr lang="sk-SK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5901" y="1690688"/>
            <a:ext cx="4157662" cy="370998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Priebežne </a:t>
            </a:r>
            <a:r>
              <a:rPr lang="sk-SK" dirty="0"/>
              <a:t>zabezpečujeme kyprenie pôdy plečkovaním alebo okopávaním, čím zároveň likvidujeme klíčiacu burinu. </a:t>
            </a:r>
            <a:endParaRPr lang="sk-SK" dirty="0" smtClean="0"/>
          </a:p>
          <a:p>
            <a:r>
              <a:rPr lang="sk-SK" dirty="0" smtClean="0"/>
              <a:t>Pri </a:t>
            </a:r>
            <a:r>
              <a:rPr lang="sk-SK" dirty="0"/>
              <a:t>ošetrení porastov herbicídmi musí pôda zostať 3—4 týždne nenakyprená. </a:t>
            </a:r>
          </a:p>
        </p:txBody>
      </p:sp>
    </p:spTree>
    <p:extLst>
      <p:ext uri="{BB962C8B-B14F-4D97-AF65-F5344CB8AC3E}">
        <p14:creationId xmlns:p14="http://schemas.microsoft.com/office/powerpoint/2010/main" val="37846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Hnojenie</a:t>
            </a:r>
            <a:endParaRPr lang="sk-SK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71689"/>
            <a:ext cx="5181600" cy="3508374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Vysadeným </a:t>
            </a:r>
            <a:r>
              <a:rPr lang="sk-SK" dirty="0"/>
              <a:t>rastlinám je potrebné dopĺňať živiny </a:t>
            </a:r>
            <a:r>
              <a:rPr lang="sk-SK" dirty="0" err="1"/>
              <a:t>prihnojovaním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32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Kontrolná otázka</a:t>
            </a:r>
            <a:endParaRPr lang="sk-SK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Ako často zavlažujeme plodovú zeleninu a hlúbovú zeleninu?</a:t>
            </a:r>
            <a:endParaRPr lang="sk-SK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23" y="2560623"/>
            <a:ext cx="6065801" cy="33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236</Words>
  <Application>Microsoft Office PowerPoint</Application>
  <PresentationFormat>Širokoúhlá obrazovka</PresentationFormat>
  <Paragraphs>26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Ošetrovanie výsevov </vt:lpstr>
      <vt:lpstr>Podmienky pre rast</vt:lpstr>
      <vt:lpstr>Teplota</vt:lpstr>
      <vt:lpstr>Zavlažovanie</vt:lpstr>
      <vt:lpstr>Označenie</vt:lpstr>
      <vt:lpstr>Ošetrovanie výsadieb</vt:lpstr>
      <vt:lpstr>Likvidácia burín</vt:lpstr>
      <vt:lpstr>Hnojenie</vt:lpstr>
      <vt:lpstr>Kontrolná otázka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Ošetrovanie výsevov</dc:title>
  <dc:creator>DELL5550</dc:creator>
  <cp:lastModifiedBy>DELL5550</cp:lastModifiedBy>
  <cp:revision>6</cp:revision>
  <dcterms:created xsi:type="dcterms:W3CDTF">2021-02-13T14:34:33Z</dcterms:created>
  <dcterms:modified xsi:type="dcterms:W3CDTF">2021-02-13T15:17:54Z</dcterms:modified>
</cp:coreProperties>
</file>