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F6C-14CD-4819-8F87-EBDEDE89FD21}" type="datetimeFigureOut">
              <a:rPr lang="sk-SK" smtClean="0"/>
              <a:pPr/>
              <a:t>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97DE-49B3-41A2-A7D3-C6A91E4F887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79488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F6C-14CD-4819-8F87-EBDEDE89FD21}" type="datetimeFigureOut">
              <a:rPr lang="sk-SK" smtClean="0"/>
              <a:pPr/>
              <a:t>1. 6. 2020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97DE-49B3-41A2-A7D3-C6A91E4F887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1929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F6C-14CD-4819-8F87-EBDEDE89FD21}" type="datetimeFigureOut">
              <a:rPr lang="sk-SK" smtClean="0"/>
              <a:pPr/>
              <a:t>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97DE-49B3-41A2-A7D3-C6A91E4F887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2210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F6C-14CD-4819-8F87-EBDEDE89FD21}" type="datetimeFigureOut">
              <a:rPr lang="sk-SK" smtClean="0"/>
              <a:pPr/>
              <a:t>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97DE-49B3-41A2-A7D3-C6A91E4F887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35662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F6C-14CD-4819-8F87-EBDEDE89FD21}" type="datetimeFigureOut">
              <a:rPr lang="sk-SK" smtClean="0"/>
              <a:pPr/>
              <a:t>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97DE-49B3-41A2-A7D3-C6A91E4F887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04076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F6C-14CD-4819-8F87-EBDEDE89FD21}" type="datetimeFigureOut">
              <a:rPr lang="sk-SK" smtClean="0"/>
              <a:pPr/>
              <a:t>1. 6. 2020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97DE-49B3-41A2-A7D3-C6A91E4F887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46682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F6C-14CD-4819-8F87-EBDEDE89FD21}" type="datetimeFigureOut">
              <a:rPr lang="sk-SK" smtClean="0"/>
              <a:pPr/>
              <a:t>1. 6. 2020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97DE-49B3-41A2-A7D3-C6A91E4F887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882103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F6C-14CD-4819-8F87-EBDEDE89FD21}" type="datetimeFigureOut">
              <a:rPr lang="sk-SK" smtClean="0"/>
              <a:pPr/>
              <a:t>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97DE-49B3-41A2-A7D3-C6A91E4F887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02806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F6C-14CD-4819-8F87-EBDEDE89FD21}" type="datetimeFigureOut">
              <a:rPr lang="sk-SK" smtClean="0"/>
              <a:pPr/>
              <a:t>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97DE-49B3-41A2-A7D3-C6A91E4F887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4332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F6C-14CD-4819-8F87-EBDEDE89FD21}" type="datetimeFigureOut">
              <a:rPr lang="sk-SK" smtClean="0"/>
              <a:pPr/>
              <a:t>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97DE-49B3-41A2-A7D3-C6A91E4F887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8593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F6C-14CD-4819-8F87-EBDEDE89FD21}" type="datetimeFigureOut">
              <a:rPr lang="sk-SK" smtClean="0"/>
              <a:pPr/>
              <a:t>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97DE-49B3-41A2-A7D3-C6A91E4F887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86477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F6C-14CD-4819-8F87-EBDEDE89FD21}" type="datetimeFigureOut">
              <a:rPr lang="sk-SK" smtClean="0"/>
              <a:pPr/>
              <a:t>1. 6. 2020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97DE-49B3-41A2-A7D3-C6A91E4F887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47693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F6C-14CD-4819-8F87-EBDEDE89FD21}" type="datetimeFigureOut">
              <a:rPr lang="sk-SK" smtClean="0"/>
              <a:pPr/>
              <a:t>1. 6. 2020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97DE-49B3-41A2-A7D3-C6A91E4F887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0938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F6C-14CD-4819-8F87-EBDEDE89FD21}" type="datetimeFigureOut">
              <a:rPr lang="sk-SK" smtClean="0"/>
              <a:pPr/>
              <a:t>1. 6. 2020</a:t>
            </a:fld>
            <a:endParaRPr lang="sk-SK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97DE-49B3-41A2-A7D3-C6A91E4F887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60271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F6C-14CD-4819-8F87-EBDEDE89FD21}" type="datetimeFigureOut">
              <a:rPr lang="sk-SK" smtClean="0"/>
              <a:pPr/>
              <a:t>1. 6. 2020</a:t>
            </a:fld>
            <a:endParaRPr lang="sk-SK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97DE-49B3-41A2-A7D3-C6A91E4F887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9909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F6C-14CD-4819-8F87-EBDEDE89FD21}" type="datetimeFigureOut">
              <a:rPr lang="sk-SK" smtClean="0"/>
              <a:pPr/>
              <a:t>1. 6. 2020</a:t>
            </a:fld>
            <a:endParaRPr lang="sk-SK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97DE-49B3-41A2-A7D3-C6A91E4F887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2524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F6C-14CD-4819-8F87-EBDEDE89FD21}" type="datetimeFigureOut">
              <a:rPr lang="sk-SK" smtClean="0"/>
              <a:pPr/>
              <a:t>1. 6. 2020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97DE-49B3-41A2-A7D3-C6A91E4F887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9424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4104F6C-14CD-4819-8F87-EBDEDE89FD21}" type="datetimeFigureOut">
              <a:rPr lang="sk-SK" smtClean="0"/>
              <a:pPr/>
              <a:t>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E97DE-49B3-41A2-A7D3-C6A91E4F887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1116140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1157288"/>
            <a:ext cx="10782300" cy="1371600"/>
          </a:xfrm>
        </p:spPr>
        <p:txBody>
          <a:bodyPr/>
          <a:lstStyle/>
          <a:p>
            <a:pPr algn="ctr"/>
            <a:r>
              <a:rPr lang="sk-SK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Špeciálna základná škola s VJM, Hviezdoslavova 24, Rimavská Sobota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67512" y="2786063"/>
            <a:ext cx="9228201" cy="3066733"/>
          </a:xfrm>
        </p:spPr>
        <p:txBody>
          <a:bodyPr>
            <a:normAutofit/>
          </a:bodyPr>
          <a:lstStyle/>
          <a:p>
            <a:pPr algn="ctr"/>
            <a:r>
              <a:rPr lang="sk-SK" sz="4400" b="1" dirty="0" err="1" smtClean="0"/>
              <a:t>Délkelet</a:t>
            </a:r>
            <a:r>
              <a:rPr lang="sk-SK" sz="4400" b="1" dirty="0" smtClean="0"/>
              <a:t> –Európa</a:t>
            </a:r>
          </a:p>
          <a:p>
            <a:pPr algn="ctr"/>
            <a:r>
              <a:rPr lang="sk-SK" dirty="0" smtClean="0"/>
              <a:t>(</a:t>
            </a:r>
            <a:r>
              <a:rPr lang="sk-SK" dirty="0" err="1" smtClean="0"/>
              <a:t>Ismétlés</a:t>
            </a:r>
            <a:r>
              <a:rPr lang="sk-SK" dirty="0" smtClean="0"/>
              <a:t>)</a:t>
            </a:r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r"/>
            <a:r>
              <a:rPr lang="sk-SK" dirty="0" err="1" smtClean="0"/>
              <a:t>Földrajz</a:t>
            </a:r>
            <a:r>
              <a:rPr lang="sk-SK" dirty="0" smtClean="0"/>
              <a:t> – 7. </a:t>
            </a:r>
            <a:r>
              <a:rPr lang="sk-SK" dirty="0" err="1" smtClean="0"/>
              <a:t>osztály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xmlns="" val="3633943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Bosznia</a:t>
            </a:r>
            <a:r>
              <a:rPr lang="sk-SK" b="1" dirty="0" smtClean="0"/>
              <a:t>-Hercegovina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03312" y="2800350"/>
            <a:ext cx="8946541" cy="3448049"/>
          </a:xfrm>
        </p:spPr>
        <p:txBody>
          <a:bodyPr/>
          <a:lstStyle/>
          <a:p>
            <a:r>
              <a:rPr lang="sk-SK" b="1" dirty="0" err="1" smtClean="0"/>
              <a:t>Szárazföldi</a:t>
            </a:r>
            <a:r>
              <a:rPr lang="sk-SK" b="1" dirty="0" smtClean="0"/>
              <a:t> </a:t>
            </a:r>
            <a:r>
              <a:rPr lang="sk-SK" b="1" dirty="0" err="1" smtClean="0"/>
              <a:t>ország</a:t>
            </a:r>
            <a:r>
              <a:rPr lang="sk-SK" b="1" dirty="0" smtClean="0"/>
              <a:t>. </a:t>
            </a:r>
            <a:r>
              <a:rPr lang="sk-SK" b="1" dirty="0" err="1" smtClean="0"/>
              <a:t>Területének</a:t>
            </a:r>
            <a:r>
              <a:rPr lang="sk-SK" b="1" dirty="0" smtClean="0"/>
              <a:t> </a:t>
            </a:r>
            <a:r>
              <a:rPr lang="sk-SK" b="1" dirty="0" err="1" smtClean="0"/>
              <a:t>kb</a:t>
            </a:r>
            <a:r>
              <a:rPr lang="sk-SK" b="1" dirty="0" smtClean="0"/>
              <a:t>. a </a:t>
            </a:r>
            <a:r>
              <a:rPr lang="sk-SK" b="1" dirty="0" err="1" smtClean="0"/>
              <a:t>felét</a:t>
            </a:r>
            <a:r>
              <a:rPr lang="sk-SK" b="1" dirty="0" smtClean="0"/>
              <a:t> </a:t>
            </a:r>
            <a:r>
              <a:rPr lang="sk-SK" b="1" dirty="0" err="1" smtClean="0"/>
              <a:t>lombos</a:t>
            </a:r>
            <a:r>
              <a:rPr lang="sk-SK" b="1" dirty="0" smtClean="0"/>
              <a:t> </a:t>
            </a:r>
            <a:r>
              <a:rPr lang="sk-SK" b="1" dirty="0" err="1" smtClean="0"/>
              <a:t>és</a:t>
            </a:r>
            <a:r>
              <a:rPr lang="sk-SK" b="1" dirty="0" smtClean="0"/>
              <a:t> </a:t>
            </a:r>
            <a:r>
              <a:rPr lang="sk-SK" b="1" dirty="0" err="1" smtClean="0"/>
              <a:t>vegyes</a:t>
            </a:r>
            <a:r>
              <a:rPr lang="sk-SK" b="1" dirty="0" smtClean="0"/>
              <a:t> </a:t>
            </a:r>
            <a:r>
              <a:rPr lang="sk-SK" b="1" dirty="0" err="1" smtClean="0"/>
              <a:t>erdők</a:t>
            </a:r>
            <a:r>
              <a:rPr lang="sk-SK" b="1" dirty="0" smtClean="0"/>
              <a:t> </a:t>
            </a:r>
            <a:r>
              <a:rPr lang="sk-SK" b="1" dirty="0" err="1" smtClean="0"/>
              <a:t>borítják</a:t>
            </a:r>
            <a:r>
              <a:rPr lang="sk-SK" b="1" dirty="0" smtClean="0"/>
              <a:t>.</a:t>
            </a:r>
          </a:p>
          <a:p>
            <a:r>
              <a:rPr lang="sk-SK" b="1" dirty="0" err="1" smtClean="0"/>
              <a:t>Fővárosa</a:t>
            </a:r>
            <a:r>
              <a:rPr lang="sk-SK" b="1" dirty="0" smtClean="0"/>
              <a:t> </a:t>
            </a:r>
            <a:r>
              <a:rPr lang="sk-SK" b="1" dirty="0" err="1" smtClean="0"/>
              <a:t>Szarajevo</a:t>
            </a:r>
            <a:r>
              <a:rPr lang="sk-SK" b="1" dirty="0" smtClean="0"/>
              <a:t>.</a:t>
            </a:r>
          </a:p>
          <a:p>
            <a:r>
              <a:rPr lang="sk-SK" b="1" dirty="0" err="1" smtClean="0"/>
              <a:t>Téli</a:t>
            </a:r>
            <a:r>
              <a:rPr lang="sk-SK" b="1" dirty="0" smtClean="0"/>
              <a:t> </a:t>
            </a:r>
            <a:r>
              <a:rPr lang="sk-SK" b="1" dirty="0" err="1" smtClean="0"/>
              <a:t>olimpiai</a:t>
            </a:r>
            <a:r>
              <a:rPr lang="sk-SK" b="1" dirty="0" smtClean="0"/>
              <a:t> </a:t>
            </a:r>
            <a:r>
              <a:rPr lang="sk-SK" b="1" dirty="0" err="1" smtClean="0"/>
              <a:t>játékokat</a:t>
            </a:r>
            <a:r>
              <a:rPr lang="sk-SK" b="1" dirty="0" smtClean="0"/>
              <a:t> </a:t>
            </a:r>
            <a:r>
              <a:rPr lang="sk-SK" b="1" dirty="0" err="1" smtClean="0"/>
              <a:t>is</a:t>
            </a:r>
            <a:r>
              <a:rPr lang="sk-SK" b="1" dirty="0" smtClean="0"/>
              <a:t> </a:t>
            </a:r>
            <a:r>
              <a:rPr lang="sk-SK" b="1" dirty="0" err="1" smtClean="0"/>
              <a:t>rendeztek</a:t>
            </a:r>
            <a:r>
              <a:rPr lang="sk-SK" b="1" dirty="0" smtClean="0"/>
              <a:t> már </a:t>
            </a:r>
            <a:r>
              <a:rPr lang="sk-SK" b="1" dirty="0" err="1" smtClean="0"/>
              <a:t>itt</a:t>
            </a:r>
            <a:r>
              <a:rPr lang="sk-SK" b="1" dirty="0" smtClean="0"/>
              <a:t>. </a:t>
            </a:r>
          </a:p>
          <a:p>
            <a:r>
              <a:rPr lang="sk-SK" b="1" dirty="0" smtClean="0"/>
              <a:t>A </a:t>
            </a:r>
            <a:r>
              <a:rPr lang="sk-SK" b="1" dirty="0" err="1" smtClean="0"/>
              <a:t>török</a:t>
            </a:r>
            <a:r>
              <a:rPr lang="sk-SK" b="1" dirty="0" smtClean="0"/>
              <a:t> </a:t>
            </a:r>
            <a:r>
              <a:rPr lang="sk-SK" b="1" dirty="0" err="1" smtClean="0"/>
              <a:t>időkből</a:t>
            </a:r>
            <a:r>
              <a:rPr lang="sk-SK" b="1" dirty="0" smtClean="0"/>
              <a:t> </a:t>
            </a:r>
            <a:r>
              <a:rPr lang="sk-SK" b="1" dirty="0" err="1" smtClean="0"/>
              <a:t>származó</a:t>
            </a:r>
            <a:r>
              <a:rPr lang="sk-SK" b="1" dirty="0" smtClean="0"/>
              <a:t> </a:t>
            </a:r>
            <a:r>
              <a:rPr lang="sk-SK" b="1" dirty="0" err="1" smtClean="0"/>
              <a:t>mostarai</a:t>
            </a:r>
            <a:r>
              <a:rPr lang="sk-SK" b="1" dirty="0" smtClean="0"/>
              <a:t> </a:t>
            </a:r>
            <a:r>
              <a:rPr lang="sk-SK" b="1" dirty="0" err="1" smtClean="0"/>
              <a:t>kőhíd</a:t>
            </a:r>
            <a:r>
              <a:rPr lang="sk-SK" b="1" dirty="0" smtClean="0"/>
              <a:t>, </a:t>
            </a:r>
            <a:r>
              <a:rPr lang="sk-SK" b="1" dirty="0" err="1" smtClean="0"/>
              <a:t>amely</a:t>
            </a:r>
            <a:r>
              <a:rPr lang="sk-SK" b="1" dirty="0" smtClean="0"/>
              <a:t> a </a:t>
            </a:r>
            <a:r>
              <a:rPr lang="sk-SK" b="1" dirty="0" err="1" smtClean="0"/>
              <a:t>Neretva</a:t>
            </a:r>
            <a:r>
              <a:rPr lang="sk-SK" b="1" dirty="0" smtClean="0"/>
              <a:t>  </a:t>
            </a:r>
            <a:r>
              <a:rPr lang="sk-SK" b="1" dirty="0" err="1" smtClean="0"/>
              <a:t>folyó</a:t>
            </a:r>
            <a:r>
              <a:rPr lang="sk-SK" b="1" dirty="0" smtClean="0"/>
              <a:t> </a:t>
            </a:r>
            <a:r>
              <a:rPr lang="sk-SK" b="1" dirty="0" err="1" smtClean="0"/>
              <a:t>két</a:t>
            </a:r>
            <a:r>
              <a:rPr lang="sk-SK" b="1" dirty="0" smtClean="0"/>
              <a:t> </a:t>
            </a:r>
            <a:r>
              <a:rPr lang="sk-SK" b="1" dirty="0" err="1" smtClean="0"/>
              <a:t>partját</a:t>
            </a:r>
            <a:r>
              <a:rPr lang="sk-SK" b="1" dirty="0" smtClean="0"/>
              <a:t> </a:t>
            </a:r>
            <a:r>
              <a:rPr lang="sk-SK" b="1" dirty="0" err="1" smtClean="0"/>
              <a:t>köti</a:t>
            </a:r>
            <a:r>
              <a:rPr lang="sk-SK" b="1" dirty="0" smtClean="0"/>
              <a:t> </a:t>
            </a:r>
            <a:r>
              <a:rPr lang="sk-SK" b="1" dirty="0" err="1" smtClean="0"/>
              <a:t>össze</a:t>
            </a:r>
            <a:r>
              <a:rPr lang="sk-SK" b="1" dirty="0" smtClean="0"/>
              <a:t>, </a:t>
            </a:r>
            <a:r>
              <a:rPr lang="sk-SK" b="1" dirty="0" err="1" smtClean="0"/>
              <a:t>az</a:t>
            </a:r>
            <a:r>
              <a:rPr lang="sk-SK" b="1" dirty="0" smtClean="0"/>
              <a:t> 1993-ban </a:t>
            </a:r>
            <a:r>
              <a:rPr lang="sk-SK" b="1" dirty="0" err="1" smtClean="0"/>
              <a:t>zajlott</a:t>
            </a:r>
            <a:r>
              <a:rPr lang="sk-SK" b="1" dirty="0" smtClean="0"/>
              <a:t> </a:t>
            </a:r>
            <a:r>
              <a:rPr lang="sk-SK" b="1" dirty="0" err="1" smtClean="0"/>
              <a:t>harcok</a:t>
            </a:r>
            <a:r>
              <a:rPr lang="sk-SK" b="1" dirty="0" smtClean="0"/>
              <a:t> </a:t>
            </a:r>
            <a:r>
              <a:rPr lang="sk-SK" b="1" dirty="0" err="1" smtClean="0"/>
              <a:t>alatt</a:t>
            </a:r>
            <a:r>
              <a:rPr lang="sk-SK" b="1" dirty="0" smtClean="0"/>
              <a:t> </a:t>
            </a:r>
            <a:r>
              <a:rPr lang="sk-SK" b="1" dirty="0" err="1" smtClean="0"/>
              <a:t>tönrement</a:t>
            </a:r>
            <a:r>
              <a:rPr lang="sk-SK" b="1" dirty="0" smtClean="0"/>
              <a:t>. </a:t>
            </a:r>
          </a:p>
          <a:p>
            <a:pPr marL="0" indent="0">
              <a:buNone/>
            </a:pPr>
            <a:r>
              <a:rPr lang="sk-SK" b="1" dirty="0" smtClean="0"/>
              <a:t> </a:t>
            </a:r>
            <a:endParaRPr lang="sk-SK" b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43762" y="452718"/>
            <a:ext cx="3557587" cy="214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6547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Szerbia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03312" y="2686051"/>
            <a:ext cx="8946541" cy="3562348"/>
          </a:xfrm>
        </p:spPr>
        <p:txBody>
          <a:bodyPr>
            <a:normAutofit fontScale="92500" lnSpcReduction="10000"/>
          </a:bodyPr>
          <a:lstStyle/>
          <a:p>
            <a:r>
              <a:rPr lang="sk-SK" b="1" dirty="0" err="1" smtClean="0"/>
              <a:t>Délkelet</a:t>
            </a:r>
            <a:r>
              <a:rPr lang="sk-SK" b="1" dirty="0" smtClean="0"/>
              <a:t>-</a:t>
            </a:r>
            <a:r>
              <a:rPr lang="sk-SK" b="1" dirty="0" err="1" smtClean="0"/>
              <a:t>Euópa</a:t>
            </a:r>
            <a:r>
              <a:rPr lang="sk-SK" b="1" dirty="0" smtClean="0"/>
              <a:t>-i </a:t>
            </a:r>
            <a:r>
              <a:rPr lang="sk-SK" b="1" dirty="0" err="1" smtClean="0"/>
              <a:t>állam</a:t>
            </a:r>
            <a:r>
              <a:rPr lang="sk-SK" b="1" dirty="0" smtClean="0"/>
              <a:t>, a </a:t>
            </a:r>
            <a:r>
              <a:rPr lang="sk-SK" b="1" dirty="0" err="1" smtClean="0"/>
              <a:t>Blakán-félszigeten</a:t>
            </a:r>
            <a:r>
              <a:rPr lang="sk-SK" b="1" dirty="0" smtClean="0"/>
              <a:t> </a:t>
            </a:r>
            <a:r>
              <a:rPr lang="sk-SK" b="1" dirty="0" err="1" smtClean="0"/>
              <a:t>fekszik</a:t>
            </a:r>
            <a:r>
              <a:rPr lang="sk-SK" b="1" dirty="0" smtClean="0"/>
              <a:t>.</a:t>
            </a:r>
          </a:p>
          <a:p>
            <a:r>
              <a:rPr lang="sk-SK" b="1" dirty="0" err="1" smtClean="0"/>
              <a:t>Fővárosa</a:t>
            </a:r>
            <a:r>
              <a:rPr lang="sk-SK" b="1" dirty="0" smtClean="0"/>
              <a:t> </a:t>
            </a:r>
            <a:r>
              <a:rPr lang="sk-SK" b="1" dirty="0" err="1" smtClean="0"/>
              <a:t>Belgrád</a:t>
            </a:r>
            <a:r>
              <a:rPr lang="sk-SK" b="1" dirty="0" smtClean="0"/>
              <a:t>.</a:t>
            </a:r>
          </a:p>
          <a:p>
            <a:r>
              <a:rPr lang="sk-SK" b="1" dirty="0" err="1" smtClean="0"/>
              <a:t>Szerbiát</a:t>
            </a:r>
            <a:r>
              <a:rPr lang="sk-SK" b="1" dirty="0" smtClean="0"/>
              <a:t> a </a:t>
            </a:r>
            <a:r>
              <a:rPr lang="sk-SK" b="1" dirty="0" err="1" smtClean="0"/>
              <a:t>görög</a:t>
            </a:r>
            <a:r>
              <a:rPr lang="sk-SK" b="1" dirty="0" smtClean="0"/>
              <a:t> </a:t>
            </a:r>
            <a:r>
              <a:rPr lang="sk-SK" b="1" dirty="0" err="1" smtClean="0"/>
              <a:t>időkben</a:t>
            </a:r>
            <a:r>
              <a:rPr lang="sk-SK" b="1" dirty="0" smtClean="0"/>
              <a:t> </a:t>
            </a:r>
            <a:r>
              <a:rPr lang="sk-SK" b="1" dirty="0" err="1" smtClean="0"/>
              <a:t>tatárok</a:t>
            </a:r>
            <a:r>
              <a:rPr lang="sk-SK" b="1" dirty="0" smtClean="0"/>
              <a:t> </a:t>
            </a:r>
            <a:r>
              <a:rPr lang="sk-SK" b="1" dirty="0" err="1" smtClean="0"/>
              <a:t>lakták</a:t>
            </a:r>
            <a:r>
              <a:rPr lang="sk-SK" b="1" dirty="0" smtClean="0"/>
              <a:t>.</a:t>
            </a:r>
          </a:p>
          <a:p>
            <a:r>
              <a:rPr lang="sk-SK" b="1" dirty="0" err="1" smtClean="0"/>
              <a:t>Az</a:t>
            </a:r>
            <a:r>
              <a:rPr lang="sk-SK" b="1" dirty="0" smtClean="0"/>
              <a:t> </a:t>
            </a:r>
            <a:r>
              <a:rPr lang="sk-SK" b="1" dirty="0" err="1" smtClean="0"/>
              <a:t>utolsó</a:t>
            </a:r>
            <a:r>
              <a:rPr lang="sk-SK" b="1" dirty="0" smtClean="0"/>
              <a:t> </a:t>
            </a:r>
            <a:r>
              <a:rPr lang="sk-SK" b="1" dirty="0" err="1" smtClean="0"/>
              <a:t>száz</a:t>
            </a:r>
            <a:r>
              <a:rPr lang="sk-SK" b="1" dirty="0" smtClean="0"/>
              <a:t> </a:t>
            </a:r>
            <a:r>
              <a:rPr lang="sk-SK" b="1" dirty="0" err="1" smtClean="0"/>
              <a:t>év</a:t>
            </a:r>
            <a:r>
              <a:rPr lang="sk-SK" b="1" dirty="0" smtClean="0"/>
              <a:t> </a:t>
            </a:r>
            <a:r>
              <a:rPr lang="sk-SK" b="1" dirty="0" err="1" smtClean="0"/>
              <a:t>során</a:t>
            </a:r>
            <a:r>
              <a:rPr lang="sk-SK" b="1" dirty="0" smtClean="0"/>
              <a:t> </a:t>
            </a:r>
            <a:r>
              <a:rPr lang="sk-SK" b="1" dirty="0" err="1" smtClean="0"/>
              <a:t>az</a:t>
            </a:r>
            <a:r>
              <a:rPr lang="sk-SK" b="1" dirty="0" smtClean="0"/>
              <a:t> </a:t>
            </a:r>
            <a:r>
              <a:rPr lang="sk-SK" b="1" dirty="0" err="1" smtClean="0"/>
              <a:t>ország</a:t>
            </a:r>
            <a:r>
              <a:rPr lang="sk-SK" b="1" dirty="0" smtClean="0"/>
              <a:t> </a:t>
            </a:r>
            <a:r>
              <a:rPr lang="sk-SK" b="1" dirty="0" err="1" smtClean="0"/>
              <a:t>határai</a:t>
            </a:r>
            <a:r>
              <a:rPr lang="sk-SK" b="1" dirty="0" smtClean="0"/>
              <a:t> </a:t>
            </a:r>
            <a:r>
              <a:rPr lang="sk-SK" b="1" dirty="0" err="1" smtClean="0"/>
              <a:t>többször</a:t>
            </a:r>
            <a:r>
              <a:rPr lang="sk-SK" b="1" dirty="0" smtClean="0"/>
              <a:t> </a:t>
            </a:r>
            <a:r>
              <a:rPr lang="sk-SK" b="1" dirty="0" err="1" smtClean="0"/>
              <a:t>is</a:t>
            </a:r>
            <a:r>
              <a:rPr lang="sk-SK" b="1" dirty="0" smtClean="0"/>
              <a:t> </a:t>
            </a:r>
            <a:r>
              <a:rPr lang="sk-SK" b="1" dirty="0" err="1" smtClean="0"/>
              <a:t>jelentősen</a:t>
            </a:r>
            <a:r>
              <a:rPr lang="sk-SK" b="1" dirty="0" smtClean="0"/>
              <a:t> </a:t>
            </a:r>
            <a:r>
              <a:rPr lang="sk-SK" b="1" dirty="0" err="1" smtClean="0"/>
              <a:t>változtak</a:t>
            </a:r>
            <a:r>
              <a:rPr lang="sk-SK" b="1" dirty="0" smtClean="0"/>
              <a:t>. </a:t>
            </a:r>
          </a:p>
          <a:p>
            <a:r>
              <a:rPr lang="sk-SK" b="1" dirty="0" err="1" smtClean="0"/>
              <a:t>Egyike</a:t>
            </a:r>
            <a:r>
              <a:rPr lang="sk-SK" b="1" dirty="0" smtClean="0"/>
              <a:t> a </a:t>
            </a:r>
            <a:r>
              <a:rPr lang="sk-SK" b="1" dirty="0" err="1" smtClean="0"/>
              <a:t>délszláv</a:t>
            </a:r>
            <a:r>
              <a:rPr lang="sk-SK" b="1" dirty="0" smtClean="0"/>
              <a:t> </a:t>
            </a:r>
            <a:r>
              <a:rPr lang="sk-SK" b="1" dirty="0" err="1" smtClean="0"/>
              <a:t>államokat</a:t>
            </a:r>
            <a:r>
              <a:rPr lang="sk-SK" b="1" dirty="0" smtClean="0"/>
              <a:t> </a:t>
            </a:r>
            <a:r>
              <a:rPr lang="sk-SK" b="1" dirty="0" err="1" smtClean="0"/>
              <a:t>alkotó</a:t>
            </a:r>
            <a:r>
              <a:rPr lang="sk-SK" b="1" dirty="0" smtClean="0"/>
              <a:t> </a:t>
            </a:r>
            <a:r>
              <a:rPr lang="sk-SK" b="1" dirty="0" err="1" smtClean="0"/>
              <a:t>hat</a:t>
            </a:r>
            <a:r>
              <a:rPr lang="sk-SK" b="1" dirty="0" smtClean="0"/>
              <a:t> </a:t>
            </a:r>
            <a:r>
              <a:rPr lang="sk-SK" b="1" dirty="0" err="1" smtClean="0"/>
              <a:t>köztársaságnak</a:t>
            </a:r>
            <a:r>
              <a:rPr lang="sk-SK" b="1" dirty="0" smtClean="0"/>
              <a:t>, </a:t>
            </a:r>
            <a:r>
              <a:rPr lang="sk-SK" b="1" dirty="0" err="1" smtClean="0"/>
              <a:t>az</a:t>
            </a:r>
            <a:r>
              <a:rPr lang="sk-SK" b="1" dirty="0" smtClean="0"/>
              <a:t> </a:t>
            </a:r>
            <a:r>
              <a:rPr lang="sk-SK" b="1" dirty="0" err="1" smtClean="0"/>
              <a:t>egykori</a:t>
            </a:r>
            <a:r>
              <a:rPr lang="sk-SK" b="1" dirty="0" smtClean="0"/>
              <a:t> </a:t>
            </a:r>
            <a:r>
              <a:rPr lang="sk-SK" b="1" dirty="0" err="1" smtClean="0"/>
              <a:t>Jugoszlávia</a:t>
            </a:r>
            <a:r>
              <a:rPr lang="sk-SK" b="1" dirty="0" smtClean="0"/>
              <a:t> </a:t>
            </a:r>
            <a:r>
              <a:rPr lang="sk-SK" b="1" dirty="0" err="1" smtClean="0"/>
              <a:t>utódállama</a:t>
            </a:r>
            <a:r>
              <a:rPr lang="sk-SK" b="1" dirty="0" smtClean="0"/>
              <a:t>. </a:t>
            </a:r>
          </a:p>
          <a:p>
            <a:r>
              <a:rPr lang="sk-SK" b="1" dirty="0" err="1" smtClean="0"/>
              <a:t>Az</a:t>
            </a:r>
            <a:r>
              <a:rPr lang="sk-SK" b="1" dirty="0" smtClean="0"/>
              <a:t>  </a:t>
            </a:r>
            <a:r>
              <a:rPr lang="sk-SK" b="1" dirty="0" err="1" smtClean="0"/>
              <a:t>ország</a:t>
            </a:r>
            <a:r>
              <a:rPr lang="sk-SK" b="1" dirty="0" smtClean="0"/>
              <a:t> </a:t>
            </a:r>
            <a:r>
              <a:rPr lang="sk-SK" b="1" dirty="0" err="1" smtClean="0"/>
              <a:t>északi</a:t>
            </a:r>
            <a:r>
              <a:rPr lang="sk-SK" b="1" dirty="0" smtClean="0"/>
              <a:t> </a:t>
            </a:r>
            <a:r>
              <a:rPr lang="sk-SK" b="1" dirty="0" err="1" smtClean="0"/>
              <a:t>részén</a:t>
            </a:r>
            <a:r>
              <a:rPr lang="sk-SK" b="1" dirty="0" smtClean="0"/>
              <a:t> </a:t>
            </a:r>
            <a:r>
              <a:rPr lang="sk-SK" b="1" dirty="0" err="1" smtClean="0"/>
              <a:t>terül</a:t>
            </a:r>
            <a:r>
              <a:rPr lang="sk-SK" b="1" dirty="0" smtClean="0"/>
              <a:t> </a:t>
            </a:r>
            <a:r>
              <a:rPr lang="sk-SK" b="1" dirty="0" err="1" smtClean="0"/>
              <a:t>el</a:t>
            </a:r>
            <a:r>
              <a:rPr lang="sk-SK" b="1" dirty="0" smtClean="0"/>
              <a:t> a </a:t>
            </a:r>
            <a:r>
              <a:rPr lang="sk-SK" b="1" dirty="0" err="1" smtClean="0"/>
              <a:t>magyarok</a:t>
            </a:r>
            <a:r>
              <a:rPr lang="sk-SK" b="1" dirty="0" smtClean="0"/>
              <a:t> </a:t>
            </a:r>
            <a:r>
              <a:rPr lang="sk-SK" b="1" dirty="0" err="1" smtClean="0"/>
              <a:t>lakta</a:t>
            </a:r>
            <a:r>
              <a:rPr lang="sk-SK" b="1" dirty="0" smtClean="0"/>
              <a:t> </a:t>
            </a:r>
            <a:r>
              <a:rPr lang="sk-SK" b="1" dirty="0" err="1" smtClean="0"/>
              <a:t>Vajdaság</a:t>
            </a:r>
            <a:r>
              <a:rPr lang="sk-SK" b="1" dirty="0" smtClean="0"/>
              <a:t>.</a:t>
            </a:r>
          </a:p>
          <a:p>
            <a:r>
              <a:rPr lang="sk-SK" b="1" dirty="0" err="1" smtClean="0"/>
              <a:t>Érdekes</a:t>
            </a:r>
            <a:r>
              <a:rPr lang="sk-SK" b="1" dirty="0" smtClean="0"/>
              <a:t> </a:t>
            </a:r>
            <a:r>
              <a:rPr lang="sk-SK" b="1" dirty="0" err="1" smtClean="0"/>
              <a:t>helyek</a:t>
            </a:r>
            <a:r>
              <a:rPr lang="sk-SK" b="1" dirty="0" smtClean="0"/>
              <a:t>: </a:t>
            </a:r>
            <a:r>
              <a:rPr lang="sk-SK" b="1" dirty="0" err="1" smtClean="0"/>
              <a:t>Nándorfehérvári</a:t>
            </a:r>
            <a:r>
              <a:rPr lang="sk-SK" b="1" dirty="0" smtClean="0"/>
              <a:t> vár, </a:t>
            </a:r>
            <a:r>
              <a:rPr lang="sk-SK" b="1" dirty="0" err="1" smtClean="0"/>
              <a:t>Kalemegdan</a:t>
            </a:r>
            <a:r>
              <a:rPr lang="sk-SK" b="1" dirty="0" smtClean="0"/>
              <a:t> Park, </a:t>
            </a:r>
            <a:r>
              <a:rPr lang="sk-SK" b="1" dirty="0" err="1" smtClean="0"/>
              <a:t>Szent</a:t>
            </a:r>
            <a:r>
              <a:rPr lang="sk-SK" b="1" dirty="0" smtClean="0"/>
              <a:t> </a:t>
            </a:r>
            <a:r>
              <a:rPr lang="sk-SK" b="1" dirty="0" err="1" smtClean="0"/>
              <a:t>Száva</a:t>
            </a:r>
            <a:r>
              <a:rPr lang="sk-SK" b="1" dirty="0" smtClean="0"/>
              <a:t> </a:t>
            </a:r>
            <a:r>
              <a:rPr lang="sk-SK" b="1" dirty="0" err="1" smtClean="0"/>
              <a:t>Templom</a:t>
            </a:r>
            <a:r>
              <a:rPr lang="sk-SK" b="1" dirty="0" smtClean="0"/>
              <a:t>.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00912" y="452719"/>
            <a:ext cx="3614737" cy="2119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4163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Macedónia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03312" y="2757488"/>
            <a:ext cx="8946541" cy="3490911"/>
          </a:xfrm>
        </p:spPr>
        <p:txBody>
          <a:bodyPr/>
          <a:lstStyle/>
          <a:p>
            <a:r>
              <a:rPr lang="sk-SK" b="1" dirty="0" smtClean="0"/>
              <a:t>Macedónia </a:t>
            </a:r>
            <a:r>
              <a:rPr lang="sk-SK" b="1" dirty="0" err="1" smtClean="0"/>
              <a:t>új</a:t>
            </a:r>
            <a:r>
              <a:rPr lang="sk-SK" b="1" dirty="0" smtClean="0"/>
              <a:t> </a:t>
            </a:r>
            <a:r>
              <a:rPr lang="sk-SK" b="1" dirty="0" err="1" smtClean="0"/>
              <a:t>neve</a:t>
            </a:r>
            <a:r>
              <a:rPr lang="sk-SK" b="1" dirty="0" smtClean="0"/>
              <a:t> 2019-től </a:t>
            </a:r>
            <a:r>
              <a:rPr lang="sk-SK" b="1" dirty="0" err="1" smtClean="0"/>
              <a:t>Észak</a:t>
            </a:r>
            <a:r>
              <a:rPr lang="sk-SK" b="1" dirty="0" smtClean="0"/>
              <a:t>-Macedónia ( a </a:t>
            </a:r>
            <a:r>
              <a:rPr lang="sk-SK" b="1" dirty="0" err="1" smtClean="0"/>
              <a:t>görögöknek</a:t>
            </a:r>
            <a:r>
              <a:rPr lang="sk-SK" b="1" dirty="0" smtClean="0"/>
              <a:t> </a:t>
            </a:r>
            <a:r>
              <a:rPr lang="sk-SK" b="1" dirty="0" err="1" smtClean="0"/>
              <a:t>nem</a:t>
            </a:r>
            <a:r>
              <a:rPr lang="sk-SK" b="1" dirty="0" smtClean="0"/>
              <a:t> </a:t>
            </a:r>
            <a:r>
              <a:rPr lang="sk-SK" b="1" dirty="0" err="1" smtClean="0"/>
              <a:t>tetszett</a:t>
            </a:r>
            <a:r>
              <a:rPr lang="sk-SK" b="1" dirty="0" smtClean="0"/>
              <a:t> a Macedónia </a:t>
            </a:r>
            <a:r>
              <a:rPr lang="sk-SK" b="1" dirty="0" err="1" smtClean="0"/>
              <a:t>elnevezés</a:t>
            </a:r>
            <a:r>
              <a:rPr lang="sk-SK" b="1" dirty="0"/>
              <a:t>)</a:t>
            </a:r>
            <a:r>
              <a:rPr lang="sk-SK" b="1" dirty="0" smtClean="0"/>
              <a:t>.</a:t>
            </a:r>
          </a:p>
          <a:p>
            <a:r>
              <a:rPr lang="sk-SK" b="1" dirty="0" smtClean="0"/>
              <a:t>A </a:t>
            </a:r>
            <a:r>
              <a:rPr lang="sk-SK" b="1" dirty="0" err="1"/>
              <a:t>Blakán-félszigeten</a:t>
            </a:r>
            <a:r>
              <a:rPr lang="sk-SK" b="1" dirty="0"/>
              <a:t> </a:t>
            </a:r>
            <a:r>
              <a:rPr lang="sk-SK" b="1" dirty="0" err="1" smtClean="0"/>
              <a:t>fekszik</a:t>
            </a:r>
            <a:r>
              <a:rPr lang="sk-SK" b="1" dirty="0" smtClean="0"/>
              <a:t>, </a:t>
            </a:r>
            <a:r>
              <a:rPr lang="sk-SK" b="1" dirty="0" err="1" smtClean="0"/>
              <a:t>tengerparttal</a:t>
            </a:r>
            <a:r>
              <a:rPr lang="sk-SK" b="1" dirty="0" smtClean="0"/>
              <a:t> </a:t>
            </a:r>
            <a:r>
              <a:rPr lang="sk-SK" b="1" dirty="0" err="1" smtClean="0"/>
              <a:t>nem</a:t>
            </a:r>
            <a:r>
              <a:rPr lang="sk-SK" b="1" dirty="0" smtClean="0"/>
              <a:t> </a:t>
            </a:r>
            <a:r>
              <a:rPr lang="sk-SK" b="1" dirty="0" err="1" smtClean="0"/>
              <a:t>rendelkezik</a:t>
            </a:r>
            <a:r>
              <a:rPr lang="sk-SK" b="1" dirty="0" smtClean="0"/>
              <a:t>.</a:t>
            </a:r>
          </a:p>
          <a:p>
            <a:r>
              <a:rPr lang="sk-SK" b="1" dirty="0" err="1" smtClean="0"/>
              <a:t>Fővárosa</a:t>
            </a:r>
            <a:r>
              <a:rPr lang="sk-SK" b="1" dirty="0" smtClean="0"/>
              <a:t> </a:t>
            </a:r>
            <a:r>
              <a:rPr lang="sk-SK" b="1" dirty="0" err="1" smtClean="0"/>
              <a:t>Szkopje</a:t>
            </a:r>
            <a:r>
              <a:rPr lang="sk-SK" b="1" dirty="0"/>
              <a:t> </a:t>
            </a:r>
            <a:r>
              <a:rPr lang="sk-SK" b="1" dirty="0" err="1" smtClean="0"/>
              <a:t>az</a:t>
            </a:r>
            <a:r>
              <a:rPr lang="sk-SK" b="1" dirty="0" smtClean="0"/>
              <a:t> </a:t>
            </a:r>
            <a:r>
              <a:rPr lang="sk-SK" b="1" dirty="0" err="1" smtClean="0"/>
              <a:t>ország</a:t>
            </a:r>
            <a:r>
              <a:rPr lang="sk-SK" b="1" dirty="0" smtClean="0"/>
              <a:t> </a:t>
            </a:r>
            <a:r>
              <a:rPr lang="sk-SK" b="1" dirty="0" err="1" smtClean="0"/>
              <a:t>egyik</a:t>
            </a:r>
            <a:r>
              <a:rPr lang="sk-SK" b="1" dirty="0" smtClean="0"/>
              <a:t> </a:t>
            </a:r>
            <a:r>
              <a:rPr lang="sk-SK" b="1" dirty="0" err="1" smtClean="0"/>
              <a:t>legszebb</a:t>
            </a:r>
            <a:r>
              <a:rPr lang="sk-SK" b="1" dirty="0" smtClean="0"/>
              <a:t> </a:t>
            </a:r>
            <a:r>
              <a:rPr lang="sk-SK" b="1" dirty="0" err="1" smtClean="0"/>
              <a:t>helye</a:t>
            </a:r>
            <a:r>
              <a:rPr lang="sk-SK" b="1" dirty="0" smtClean="0"/>
              <a:t>.  </a:t>
            </a:r>
          </a:p>
          <a:p>
            <a:r>
              <a:rPr lang="sk-SK" b="1" dirty="0" err="1" smtClean="0"/>
              <a:t>Érdekes</a:t>
            </a:r>
            <a:r>
              <a:rPr lang="sk-SK" b="1" dirty="0" smtClean="0"/>
              <a:t> </a:t>
            </a:r>
            <a:r>
              <a:rPr lang="sk-SK" b="1" dirty="0" err="1" smtClean="0"/>
              <a:t>helyek</a:t>
            </a:r>
            <a:r>
              <a:rPr lang="sk-SK" b="1" dirty="0" smtClean="0"/>
              <a:t>: a Matka-</a:t>
            </a:r>
            <a:r>
              <a:rPr lang="sk-SK" b="1" dirty="0" err="1" smtClean="0"/>
              <a:t>kanyon</a:t>
            </a:r>
            <a:r>
              <a:rPr lang="sk-SK" b="1" dirty="0" smtClean="0"/>
              <a:t>, St. John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Theologian</a:t>
            </a:r>
            <a:r>
              <a:rPr lang="sk-SK" b="1" dirty="0" smtClean="0"/>
              <a:t>, </a:t>
            </a:r>
            <a:r>
              <a:rPr lang="sk-SK" b="1" dirty="0" err="1" smtClean="0"/>
              <a:t>szkopjei</a:t>
            </a:r>
            <a:r>
              <a:rPr lang="sk-SK" b="1" dirty="0" smtClean="0"/>
              <a:t> </a:t>
            </a:r>
            <a:r>
              <a:rPr lang="sk-SK" b="1" dirty="0" err="1" smtClean="0"/>
              <a:t>régi</a:t>
            </a:r>
            <a:r>
              <a:rPr lang="sk-SK" b="1" dirty="0" smtClean="0"/>
              <a:t> bazár, </a:t>
            </a:r>
            <a:r>
              <a:rPr lang="sk-SK" b="1" dirty="0" err="1" smtClean="0"/>
              <a:t>az</a:t>
            </a:r>
            <a:r>
              <a:rPr lang="sk-SK" b="1" dirty="0" smtClean="0"/>
              <a:t> </a:t>
            </a:r>
            <a:r>
              <a:rPr lang="sk-SK" b="1" dirty="0" err="1" smtClean="0"/>
              <a:t>Ohridi-tó</a:t>
            </a:r>
            <a:r>
              <a:rPr lang="sk-SK" b="1" dirty="0" smtClean="0"/>
              <a:t>  Európa </a:t>
            </a:r>
            <a:r>
              <a:rPr lang="sk-SK" b="1" dirty="0" err="1" smtClean="0"/>
              <a:t>egyik</a:t>
            </a:r>
            <a:r>
              <a:rPr lang="sk-SK" b="1" dirty="0" smtClean="0"/>
              <a:t> </a:t>
            </a:r>
            <a:r>
              <a:rPr lang="sk-SK" b="1" dirty="0" err="1" smtClean="0"/>
              <a:t>legrégebben</a:t>
            </a:r>
            <a:r>
              <a:rPr lang="sk-SK" b="1" dirty="0" smtClean="0"/>
              <a:t>  </a:t>
            </a:r>
            <a:r>
              <a:rPr lang="sk-SK" b="1" dirty="0" err="1" smtClean="0"/>
              <a:t>kialakult</a:t>
            </a:r>
            <a:r>
              <a:rPr lang="sk-SK" b="1" dirty="0" smtClean="0"/>
              <a:t> </a:t>
            </a:r>
            <a:r>
              <a:rPr lang="sk-SK" b="1" dirty="0" err="1" smtClean="0"/>
              <a:t>legmélyebb</a:t>
            </a:r>
            <a:r>
              <a:rPr lang="sk-SK" b="1" dirty="0" smtClean="0"/>
              <a:t> </a:t>
            </a:r>
            <a:r>
              <a:rPr lang="sk-SK" b="1" dirty="0" err="1" smtClean="0"/>
              <a:t>és</a:t>
            </a:r>
            <a:r>
              <a:rPr lang="sk-SK" b="1" dirty="0" smtClean="0"/>
              <a:t> </a:t>
            </a:r>
            <a:r>
              <a:rPr lang="sk-SK" b="1" dirty="0" err="1" smtClean="0"/>
              <a:t>legtisztább</a:t>
            </a:r>
            <a:r>
              <a:rPr lang="sk-SK" b="1" dirty="0" smtClean="0"/>
              <a:t> </a:t>
            </a:r>
            <a:r>
              <a:rPr lang="sk-SK" b="1" dirty="0" err="1" smtClean="0"/>
              <a:t>tava</a:t>
            </a:r>
            <a:r>
              <a:rPr lang="sk-SK" b="1" dirty="0" smtClean="0"/>
              <a:t> (</a:t>
            </a:r>
            <a:r>
              <a:rPr lang="sk-SK" b="1" dirty="0" err="1" smtClean="0"/>
              <a:t>az</a:t>
            </a:r>
            <a:r>
              <a:rPr lang="sk-SK" b="1" dirty="0" smtClean="0"/>
              <a:t> UNESCO </a:t>
            </a:r>
            <a:r>
              <a:rPr lang="sk-SK" b="1" dirty="0" err="1" smtClean="0"/>
              <a:t>világörökségének</a:t>
            </a:r>
            <a:r>
              <a:rPr lang="sk-SK" b="1" dirty="0" smtClean="0"/>
              <a:t> a </a:t>
            </a:r>
            <a:r>
              <a:rPr lang="sk-SK" b="1" dirty="0" err="1" smtClean="0"/>
              <a:t>része</a:t>
            </a:r>
            <a:r>
              <a:rPr lang="sk-SK" b="1" dirty="0" smtClean="0"/>
              <a:t>), </a:t>
            </a:r>
            <a:r>
              <a:rPr lang="sk-SK" b="1" dirty="0" err="1" smtClean="0"/>
              <a:t>Krusevo</a:t>
            </a:r>
            <a:r>
              <a:rPr lang="sk-SK" b="1" dirty="0" smtClean="0"/>
              <a:t> </a:t>
            </a:r>
            <a:r>
              <a:rPr lang="sk-SK" b="1" dirty="0" err="1" smtClean="0"/>
              <a:t>kisváros</a:t>
            </a:r>
            <a:r>
              <a:rPr lang="sk-SK" b="1" dirty="0" smtClean="0"/>
              <a:t>, </a:t>
            </a:r>
            <a:r>
              <a:rPr lang="sk-SK" b="1" dirty="0" err="1" smtClean="0"/>
              <a:t>Sztobi</a:t>
            </a:r>
            <a:r>
              <a:rPr lang="sk-SK" b="1" dirty="0" smtClean="0"/>
              <a:t> – a </a:t>
            </a:r>
            <a:r>
              <a:rPr lang="sk-SK" b="1" dirty="0" err="1" smtClean="0"/>
              <a:t>rómaiak</a:t>
            </a:r>
            <a:r>
              <a:rPr lang="sk-SK" b="1" dirty="0" smtClean="0"/>
              <a:t> </a:t>
            </a:r>
            <a:r>
              <a:rPr lang="sk-SK" b="1" dirty="0" err="1" smtClean="0"/>
              <a:t>alapították</a:t>
            </a:r>
            <a:r>
              <a:rPr lang="sk-SK" b="1" dirty="0"/>
              <a:t>.</a:t>
            </a:r>
            <a:endParaRPr lang="sk-SK" b="1" dirty="0" smtClean="0"/>
          </a:p>
          <a:p>
            <a:pPr marL="0" indent="0">
              <a:buNone/>
            </a:pPr>
            <a:r>
              <a:rPr lang="sk-SK" b="1" dirty="0" smtClean="0"/>
              <a:t>                 </a:t>
            </a:r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6638" y="452719"/>
            <a:ext cx="3490910" cy="201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4156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929217"/>
          </a:xfrm>
        </p:spPr>
        <p:txBody>
          <a:bodyPr/>
          <a:lstStyle/>
          <a:p>
            <a:pPr algn="ctr"/>
            <a:r>
              <a:rPr lang="sk-SK" b="1" dirty="0" err="1" smtClean="0"/>
              <a:t>Délkelet</a:t>
            </a:r>
            <a:r>
              <a:rPr lang="sk-SK" b="1" dirty="0" smtClean="0"/>
              <a:t>-Európa </a:t>
            </a:r>
            <a:r>
              <a:rPr lang="sk-SK" b="1" dirty="0" err="1" smtClean="0"/>
              <a:t>térképe</a:t>
            </a:r>
            <a:endParaRPr lang="sk-SK" b="1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8042" y="2326227"/>
            <a:ext cx="5677692" cy="3648584"/>
          </a:xfrm>
        </p:spPr>
      </p:pic>
    </p:spTree>
    <p:extLst>
      <p:ext uri="{BB962C8B-B14F-4D97-AF65-F5344CB8AC3E}">
        <p14:creationId xmlns:p14="http://schemas.microsoft.com/office/powerpoint/2010/main" xmlns="" val="179827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672042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err="1" smtClean="0"/>
              <a:t>Délkelet</a:t>
            </a:r>
            <a:r>
              <a:rPr lang="sk-SK" b="1" dirty="0" smtClean="0"/>
              <a:t>-Európa </a:t>
            </a:r>
            <a:r>
              <a:rPr lang="sk-SK" b="1" dirty="0" err="1" smtClean="0"/>
              <a:t>országai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6656" y="1428750"/>
            <a:ext cx="10753725" cy="49149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b="1" dirty="0" smtClean="0"/>
              <a:t>Moldava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 err="1" smtClean="0"/>
              <a:t>Románia</a:t>
            </a:r>
            <a:endParaRPr lang="sk-SK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 err="1" smtClean="0"/>
              <a:t>Bulgária</a:t>
            </a:r>
            <a:endParaRPr lang="sk-SK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 err="1" smtClean="0"/>
              <a:t>Görögország</a:t>
            </a:r>
            <a:endParaRPr lang="sk-SK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 smtClean="0"/>
              <a:t>Albánia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 err="1" smtClean="0"/>
              <a:t>Horvátország</a:t>
            </a:r>
            <a:endParaRPr lang="sk-SK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 err="1" smtClean="0"/>
              <a:t>Bosznia</a:t>
            </a:r>
            <a:r>
              <a:rPr lang="sk-SK" b="1" dirty="0" smtClean="0"/>
              <a:t>-Hercegovina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 err="1" smtClean="0"/>
              <a:t>Szerbia</a:t>
            </a:r>
            <a:r>
              <a:rPr lang="sk-SK" b="1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 smtClean="0"/>
              <a:t>Macedónia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966240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Moldava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6656" y="2671763"/>
            <a:ext cx="10753725" cy="310610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b="1" dirty="0" err="1" smtClean="0"/>
              <a:t>Szárazföldi</a:t>
            </a:r>
            <a:r>
              <a:rPr lang="sk-SK" b="1" dirty="0" smtClean="0"/>
              <a:t> </a:t>
            </a:r>
            <a:r>
              <a:rPr lang="sk-SK" b="1" dirty="0" err="1" smtClean="0"/>
              <a:t>ország</a:t>
            </a:r>
            <a:r>
              <a:rPr lang="sk-SK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 err="1" smtClean="0"/>
              <a:t>Moldavában</a:t>
            </a:r>
            <a:r>
              <a:rPr lang="sk-SK" b="1" dirty="0" smtClean="0"/>
              <a:t> </a:t>
            </a:r>
            <a:r>
              <a:rPr lang="sk-SK" b="1" dirty="0" err="1" smtClean="0"/>
              <a:t>szőlőt</a:t>
            </a:r>
            <a:r>
              <a:rPr lang="sk-SK" b="1" dirty="0" smtClean="0"/>
              <a:t> </a:t>
            </a:r>
            <a:r>
              <a:rPr lang="sk-SK" b="1" dirty="0" err="1" smtClean="0"/>
              <a:t>és</a:t>
            </a:r>
            <a:r>
              <a:rPr lang="sk-SK" b="1" dirty="0" smtClean="0"/>
              <a:t> </a:t>
            </a:r>
            <a:r>
              <a:rPr lang="sk-SK" b="1" dirty="0" err="1" smtClean="0"/>
              <a:t>árpát</a:t>
            </a:r>
            <a:r>
              <a:rPr lang="sk-SK" b="1" dirty="0" smtClean="0"/>
              <a:t> </a:t>
            </a:r>
            <a:r>
              <a:rPr lang="sk-SK" b="1" dirty="0" err="1" smtClean="0"/>
              <a:t>termesztenek</a:t>
            </a:r>
            <a:r>
              <a:rPr lang="sk-SK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 err="1" smtClean="0"/>
              <a:t>Fővárosa</a:t>
            </a:r>
            <a:r>
              <a:rPr lang="sk-SK" b="1" dirty="0" smtClean="0"/>
              <a:t> </a:t>
            </a:r>
            <a:r>
              <a:rPr lang="sk-SK" b="1" dirty="0" err="1" smtClean="0"/>
              <a:t>Kisinyov</a:t>
            </a:r>
            <a:r>
              <a:rPr lang="sk-SK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 err="1" smtClean="0"/>
              <a:t>Délkelet</a:t>
            </a:r>
            <a:r>
              <a:rPr lang="sk-SK" b="1" dirty="0" smtClean="0"/>
              <a:t>-Európa </a:t>
            </a:r>
            <a:r>
              <a:rPr lang="sk-SK" b="1" dirty="0" err="1" smtClean="0"/>
              <a:t>legsűrűbben</a:t>
            </a:r>
            <a:r>
              <a:rPr lang="sk-SK" b="1" dirty="0" smtClean="0"/>
              <a:t> </a:t>
            </a:r>
            <a:r>
              <a:rPr lang="sk-SK" b="1" dirty="0" err="1" smtClean="0"/>
              <a:t>lakott</a:t>
            </a:r>
            <a:r>
              <a:rPr lang="sk-SK" b="1" dirty="0" smtClean="0"/>
              <a:t> </a:t>
            </a:r>
            <a:r>
              <a:rPr lang="sk-SK" b="1" dirty="0" err="1" smtClean="0"/>
              <a:t>országa</a:t>
            </a:r>
            <a:r>
              <a:rPr lang="sk-SK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 err="1" smtClean="0"/>
              <a:t>Híresek</a:t>
            </a:r>
            <a:r>
              <a:rPr lang="sk-SK" b="1" dirty="0" smtClean="0"/>
              <a:t> a </a:t>
            </a:r>
            <a:r>
              <a:rPr lang="sk-SK" b="1" dirty="0" err="1" smtClean="0"/>
              <a:t>moldavai</a:t>
            </a:r>
            <a:r>
              <a:rPr lang="sk-SK" b="1" dirty="0" smtClean="0"/>
              <a:t> </a:t>
            </a:r>
            <a:r>
              <a:rPr lang="sk-SK" b="1" dirty="0" err="1" smtClean="0"/>
              <a:t>pezsgőborok</a:t>
            </a:r>
            <a:r>
              <a:rPr lang="sk-SK" b="1" dirty="0" smtClean="0"/>
              <a:t>.</a:t>
            </a:r>
            <a:endParaRPr lang="sk-SK" b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628649"/>
            <a:ext cx="4371975" cy="215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4985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Románia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6656" y="2775730"/>
            <a:ext cx="10753725" cy="32964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b="1" dirty="0" smtClean="0"/>
              <a:t>A </a:t>
            </a:r>
            <a:r>
              <a:rPr lang="sk-SK" b="1" dirty="0" err="1" smtClean="0"/>
              <a:t>Fekekte-tenger</a:t>
            </a:r>
            <a:r>
              <a:rPr lang="sk-SK" b="1" dirty="0" smtClean="0"/>
              <a:t> </a:t>
            </a:r>
            <a:r>
              <a:rPr lang="sk-SK" b="1" dirty="0" err="1" smtClean="0"/>
              <a:t>partján</a:t>
            </a:r>
            <a:r>
              <a:rPr lang="sk-SK" b="1" dirty="0" smtClean="0"/>
              <a:t> </a:t>
            </a:r>
            <a:r>
              <a:rPr lang="sk-SK" b="1" dirty="0" err="1" smtClean="0"/>
              <a:t>elterülő</a:t>
            </a:r>
            <a:r>
              <a:rPr lang="sk-SK" b="1" dirty="0" smtClean="0"/>
              <a:t> </a:t>
            </a:r>
            <a:r>
              <a:rPr lang="sk-SK" b="1" dirty="0" err="1" smtClean="0"/>
              <a:t>tengermelléki</a:t>
            </a:r>
            <a:r>
              <a:rPr lang="sk-SK" b="1" dirty="0" smtClean="0"/>
              <a:t> </a:t>
            </a:r>
            <a:r>
              <a:rPr lang="sk-SK" b="1" dirty="0" err="1" smtClean="0"/>
              <a:t>ország</a:t>
            </a:r>
            <a:r>
              <a:rPr lang="sk-SK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 err="1" smtClean="0"/>
              <a:t>Fővárosa</a:t>
            </a:r>
            <a:r>
              <a:rPr lang="sk-SK" b="1" dirty="0" smtClean="0"/>
              <a:t> </a:t>
            </a:r>
            <a:r>
              <a:rPr lang="sk-SK" b="1" dirty="0" err="1" smtClean="0"/>
              <a:t>Bukarest</a:t>
            </a:r>
            <a:r>
              <a:rPr lang="sk-SK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 err="1" smtClean="0"/>
              <a:t>Legnagyobb</a:t>
            </a:r>
            <a:r>
              <a:rPr lang="sk-SK" b="1" dirty="0" smtClean="0"/>
              <a:t> </a:t>
            </a:r>
            <a:r>
              <a:rPr lang="sk-SK" b="1" dirty="0" err="1" smtClean="0"/>
              <a:t>kikötővárosa</a:t>
            </a:r>
            <a:r>
              <a:rPr lang="sk-SK" b="1" dirty="0" smtClean="0"/>
              <a:t> Konstanca.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 err="1" smtClean="0"/>
              <a:t>Romániában</a:t>
            </a:r>
            <a:r>
              <a:rPr lang="sk-SK" b="1" dirty="0" smtClean="0"/>
              <a:t> sok </a:t>
            </a:r>
            <a:r>
              <a:rPr lang="sk-SK" b="1" dirty="0" err="1" smtClean="0"/>
              <a:t>kőolajat</a:t>
            </a:r>
            <a:r>
              <a:rPr lang="sk-SK" b="1" dirty="0" smtClean="0"/>
              <a:t> </a:t>
            </a:r>
            <a:r>
              <a:rPr lang="sk-SK" b="1" dirty="0" err="1" smtClean="0"/>
              <a:t>és</a:t>
            </a:r>
            <a:r>
              <a:rPr lang="sk-SK" b="1" dirty="0" smtClean="0"/>
              <a:t> </a:t>
            </a:r>
            <a:r>
              <a:rPr lang="sk-SK" b="1" dirty="0" err="1" smtClean="0"/>
              <a:t>földgázt</a:t>
            </a:r>
            <a:r>
              <a:rPr lang="sk-SK" b="1" dirty="0" smtClean="0"/>
              <a:t> </a:t>
            </a:r>
            <a:r>
              <a:rPr lang="sk-SK" b="1" dirty="0" err="1" smtClean="0"/>
              <a:t>termelnek</a:t>
            </a:r>
            <a:r>
              <a:rPr lang="sk-SK" b="1" dirty="0" smtClean="0"/>
              <a:t> </a:t>
            </a:r>
            <a:r>
              <a:rPr lang="sk-SK" b="1" dirty="0" err="1" smtClean="0"/>
              <a:t>ki</a:t>
            </a:r>
            <a:r>
              <a:rPr lang="sk-SK" b="1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 smtClean="0"/>
              <a:t>A Duna torkolatvidéke a </a:t>
            </a:r>
            <a:r>
              <a:rPr lang="sk-SK" b="1" dirty="0" err="1" smtClean="0"/>
              <a:t>madarak</a:t>
            </a:r>
            <a:r>
              <a:rPr lang="sk-SK" b="1" dirty="0" smtClean="0"/>
              <a:t> </a:t>
            </a:r>
            <a:r>
              <a:rPr lang="sk-SK" b="1" dirty="0" err="1" smtClean="0"/>
              <a:t>egyik</a:t>
            </a:r>
            <a:r>
              <a:rPr lang="sk-SK" b="1" dirty="0" smtClean="0"/>
              <a:t> </a:t>
            </a:r>
            <a:r>
              <a:rPr lang="sk-SK" b="1" dirty="0" err="1" smtClean="0"/>
              <a:t>legnagyobb</a:t>
            </a:r>
            <a:r>
              <a:rPr lang="sk-SK" b="1" dirty="0" smtClean="0"/>
              <a:t> </a:t>
            </a:r>
            <a:r>
              <a:rPr lang="sk-SK" b="1" dirty="0" err="1" smtClean="0"/>
              <a:t>költőhelye</a:t>
            </a:r>
            <a:r>
              <a:rPr lang="sk-SK" b="1" dirty="0" smtClean="0"/>
              <a:t> a </a:t>
            </a:r>
            <a:r>
              <a:rPr lang="sk-SK" b="1" dirty="0" err="1" smtClean="0"/>
              <a:t>világon</a:t>
            </a:r>
            <a:r>
              <a:rPr lang="sk-SK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 err="1" smtClean="0"/>
              <a:t>Románia</a:t>
            </a:r>
            <a:r>
              <a:rPr lang="sk-SK" b="1" dirty="0" smtClean="0"/>
              <a:t> </a:t>
            </a:r>
            <a:r>
              <a:rPr lang="sk-SK" b="1" dirty="0" err="1" smtClean="0"/>
              <a:t>nyugati</a:t>
            </a:r>
            <a:r>
              <a:rPr lang="sk-SK" b="1" dirty="0"/>
              <a:t> </a:t>
            </a:r>
            <a:r>
              <a:rPr lang="sk-SK" b="1" dirty="0" err="1" smtClean="0"/>
              <a:t>térségében</a:t>
            </a:r>
            <a:r>
              <a:rPr lang="sk-SK" b="1" dirty="0" smtClean="0"/>
              <a:t> </a:t>
            </a:r>
            <a:r>
              <a:rPr lang="sk-SK" b="1" dirty="0" err="1" smtClean="0"/>
              <a:t>található</a:t>
            </a:r>
            <a:r>
              <a:rPr lang="sk-SK" b="1" dirty="0" smtClean="0"/>
              <a:t> </a:t>
            </a:r>
            <a:r>
              <a:rPr lang="sk-SK" b="1" dirty="0" err="1" smtClean="0"/>
              <a:t>Erdély</a:t>
            </a:r>
            <a:r>
              <a:rPr lang="sk-SK" b="1" dirty="0" smtClean="0"/>
              <a:t>, </a:t>
            </a:r>
            <a:r>
              <a:rPr lang="sk-SK" b="1" dirty="0" err="1" smtClean="0"/>
              <a:t>amely</a:t>
            </a:r>
            <a:r>
              <a:rPr lang="sk-SK" b="1" dirty="0" smtClean="0"/>
              <a:t> </a:t>
            </a:r>
            <a:r>
              <a:rPr lang="sk-SK" b="1" dirty="0" err="1" smtClean="0"/>
              <a:t>magyarlakta</a:t>
            </a:r>
            <a:r>
              <a:rPr lang="sk-SK" b="1" dirty="0" smtClean="0"/>
              <a:t> </a:t>
            </a:r>
            <a:r>
              <a:rPr lang="sk-SK" b="1" dirty="0" err="1" smtClean="0"/>
              <a:t>terület</a:t>
            </a:r>
            <a:r>
              <a:rPr lang="sk-SK" b="1" dirty="0" smtClean="0"/>
              <a:t>, 16 </a:t>
            </a:r>
            <a:r>
              <a:rPr lang="sk-SK" b="1" dirty="0" err="1" smtClean="0"/>
              <a:t>megye</a:t>
            </a:r>
            <a:r>
              <a:rPr lang="sk-SK" b="1" dirty="0" smtClean="0"/>
              <a:t> </a:t>
            </a:r>
            <a:r>
              <a:rPr lang="sk-SK" b="1" dirty="0" err="1" smtClean="0"/>
              <a:t>összességét</a:t>
            </a:r>
            <a:r>
              <a:rPr lang="sk-SK" b="1" dirty="0" smtClean="0"/>
              <a:t> </a:t>
            </a:r>
            <a:r>
              <a:rPr lang="sk-SK" b="1" dirty="0" err="1" smtClean="0"/>
              <a:t>alkotja</a:t>
            </a:r>
            <a:r>
              <a:rPr lang="sk-SK" b="1" dirty="0" smtClean="0"/>
              <a:t>.  </a:t>
            </a:r>
            <a:r>
              <a:rPr lang="sk-SK" b="1" dirty="0" err="1" smtClean="0"/>
              <a:t>Érdekes</a:t>
            </a:r>
            <a:r>
              <a:rPr lang="sk-SK" b="1" dirty="0" smtClean="0"/>
              <a:t> </a:t>
            </a:r>
            <a:r>
              <a:rPr lang="sk-SK" b="1" dirty="0" err="1" smtClean="0"/>
              <a:t>helyek</a:t>
            </a:r>
            <a:r>
              <a:rPr lang="sk-SK" b="1" dirty="0" smtClean="0"/>
              <a:t> </a:t>
            </a:r>
            <a:r>
              <a:rPr lang="sk-SK" b="1" dirty="0" err="1" smtClean="0"/>
              <a:t>Erdélyben</a:t>
            </a:r>
            <a:r>
              <a:rPr lang="sk-SK" b="1" dirty="0" smtClean="0"/>
              <a:t>: a </a:t>
            </a:r>
            <a:r>
              <a:rPr lang="sk-SK" b="1" dirty="0" err="1" smtClean="0"/>
              <a:t>tölcsvári</a:t>
            </a:r>
            <a:r>
              <a:rPr lang="sk-SK" b="1" dirty="0" smtClean="0"/>
              <a:t> </a:t>
            </a:r>
            <a:r>
              <a:rPr lang="sk-SK" b="1" dirty="0" err="1" smtClean="0"/>
              <a:t>kastély</a:t>
            </a:r>
            <a:r>
              <a:rPr lang="sk-SK" b="1" dirty="0" smtClean="0"/>
              <a:t>, </a:t>
            </a:r>
            <a:r>
              <a:rPr lang="sk-SK" b="1" dirty="0" err="1" smtClean="0"/>
              <a:t>Vajdahunyadi</a:t>
            </a:r>
            <a:r>
              <a:rPr lang="sk-SK" b="1" dirty="0" smtClean="0"/>
              <a:t> vár, </a:t>
            </a:r>
            <a:r>
              <a:rPr lang="sk-SK" b="1" dirty="0" err="1" smtClean="0"/>
              <a:t>Tordai</a:t>
            </a:r>
            <a:r>
              <a:rPr lang="sk-SK" b="1" dirty="0" smtClean="0"/>
              <a:t> </a:t>
            </a:r>
            <a:r>
              <a:rPr lang="sk-SK" b="1" dirty="0" err="1" smtClean="0"/>
              <a:t>Sóbánya</a:t>
            </a:r>
            <a:r>
              <a:rPr lang="sk-SK" b="1" dirty="0" smtClean="0"/>
              <a:t>.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3687" y="499534"/>
            <a:ext cx="3971925" cy="222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6976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Bulgária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6656" y="2506717"/>
            <a:ext cx="10753725" cy="327114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b="1" dirty="0" smtClean="0"/>
              <a:t>Tengermelléki </a:t>
            </a:r>
            <a:r>
              <a:rPr lang="sk-SK" b="1" dirty="0" err="1" smtClean="0"/>
              <a:t>ország</a:t>
            </a:r>
            <a:r>
              <a:rPr lang="sk-SK" b="1" dirty="0" smtClean="0"/>
              <a:t> a </a:t>
            </a:r>
            <a:r>
              <a:rPr lang="sk-SK" b="1" dirty="0" err="1" smtClean="0"/>
              <a:t>Feteke</a:t>
            </a:r>
            <a:r>
              <a:rPr lang="sk-SK" b="1" dirty="0" err="1"/>
              <a:t>-</a:t>
            </a:r>
            <a:r>
              <a:rPr lang="sk-SK" b="1" dirty="0" err="1" smtClean="0"/>
              <a:t>tenger</a:t>
            </a:r>
            <a:r>
              <a:rPr lang="sk-SK" b="1" dirty="0" smtClean="0"/>
              <a:t> </a:t>
            </a:r>
            <a:r>
              <a:rPr lang="sk-SK" b="1" dirty="0" err="1" smtClean="0"/>
              <a:t>partvidékén</a:t>
            </a:r>
            <a:r>
              <a:rPr lang="sk-SK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 err="1" smtClean="0"/>
              <a:t>Fővárosa</a:t>
            </a:r>
            <a:r>
              <a:rPr lang="sk-SK" b="1" dirty="0" smtClean="0"/>
              <a:t> </a:t>
            </a:r>
            <a:r>
              <a:rPr lang="sk-SK" b="1" dirty="0" err="1" smtClean="0"/>
              <a:t>Szófia</a:t>
            </a:r>
            <a:r>
              <a:rPr lang="sk-SK" b="1" dirty="0" smtClean="0"/>
              <a:t>. A </a:t>
            </a:r>
            <a:r>
              <a:rPr lang="sk-SK" b="1" dirty="0" err="1" smtClean="0"/>
              <a:t>város</a:t>
            </a:r>
            <a:r>
              <a:rPr lang="sk-SK" b="1" dirty="0" smtClean="0"/>
              <a:t> a </a:t>
            </a:r>
            <a:r>
              <a:rPr lang="sk-SK" b="1" dirty="0" err="1" smtClean="0"/>
              <a:t>nevét</a:t>
            </a:r>
            <a:r>
              <a:rPr lang="sk-SK" b="1" dirty="0" smtClean="0"/>
              <a:t> a 6. </a:t>
            </a:r>
            <a:r>
              <a:rPr lang="sk-SK" b="1" dirty="0" err="1" smtClean="0"/>
              <a:t>századból</a:t>
            </a:r>
            <a:r>
              <a:rPr lang="sk-SK" b="1" dirty="0" smtClean="0"/>
              <a:t> </a:t>
            </a:r>
            <a:r>
              <a:rPr lang="sk-SK" b="1" dirty="0" err="1" smtClean="0"/>
              <a:t>származó</a:t>
            </a:r>
            <a:r>
              <a:rPr lang="sk-SK" b="1" dirty="0" smtClean="0"/>
              <a:t> </a:t>
            </a:r>
            <a:r>
              <a:rPr lang="sk-SK" b="1" dirty="0" err="1" smtClean="0"/>
              <a:t>Szent</a:t>
            </a:r>
            <a:r>
              <a:rPr lang="sk-SK" b="1" dirty="0" smtClean="0"/>
              <a:t> –</a:t>
            </a:r>
            <a:r>
              <a:rPr lang="sk-SK" b="1" dirty="0" err="1" smtClean="0"/>
              <a:t>Szófia</a:t>
            </a:r>
            <a:r>
              <a:rPr lang="sk-SK" b="1" dirty="0" smtClean="0"/>
              <a:t> </a:t>
            </a:r>
            <a:r>
              <a:rPr lang="sk-SK" b="1" dirty="0" err="1" smtClean="0"/>
              <a:t>templomról</a:t>
            </a:r>
            <a:r>
              <a:rPr lang="sk-SK" b="1" dirty="0" smtClean="0"/>
              <a:t> </a:t>
            </a:r>
            <a:r>
              <a:rPr lang="sk-SK" b="1" dirty="0" err="1" smtClean="0"/>
              <a:t>kapta</a:t>
            </a:r>
            <a:r>
              <a:rPr lang="sk-SK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 err="1" smtClean="0"/>
              <a:t>Bulgáriában</a:t>
            </a:r>
            <a:r>
              <a:rPr lang="sk-SK" b="1" dirty="0" smtClean="0"/>
              <a:t> </a:t>
            </a:r>
            <a:r>
              <a:rPr lang="sk-SK" b="1" dirty="0" err="1" smtClean="0"/>
              <a:t>illatszereket</a:t>
            </a:r>
            <a:r>
              <a:rPr lang="sk-SK" b="1" dirty="0" smtClean="0"/>
              <a:t> </a:t>
            </a:r>
            <a:r>
              <a:rPr lang="sk-SK" b="1" dirty="0" err="1" smtClean="0"/>
              <a:t>készítenek</a:t>
            </a:r>
            <a:r>
              <a:rPr lang="sk-SK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 err="1" smtClean="0"/>
              <a:t>Varna</a:t>
            </a:r>
            <a:r>
              <a:rPr lang="sk-SK" b="1" dirty="0" smtClean="0"/>
              <a:t> </a:t>
            </a:r>
            <a:r>
              <a:rPr lang="sk-SK" b="1" dirty="0" err="1" smtClean="0"/>
              <a:t>és</a:t>
            </a:r>
            <a:r>
              <a:rPr lang="sk-SK" b="1" dirty="0" smtClean="0"/>
              <a:t> </a:t>
            </a:r>
            <a:r>
              <a:rPr lang="sk-SK" b="1" dirty="0" err="1" smtClean="0"/>
              <a:t>Burgasz</a:t>
            </a:r>
            <a:r>
              <a:rPr lang="sk-SK" b="1" dirty="0" smtClean="0"/>
              <a:t> </a:t>
            </a:r>
            <a:r>
              <a:rPr lang="sk-SK" b="1" dirty="0" err="1" smtClean="0"/>
              <a:t>kikötővárosok</a:t>
            </a:r>
            <a:r>
              <a:rPr lang="sk-SK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 smtClean="0"/>
              <a:t>A </a:t>
            </a:r>
            <a:r>
              <a:rPr lang="sk-SK" b="1" dirty="0" err="1" smtClean="0"/>
              <a:t>bulgárok</a:t>
            </a:r>
            <a:r>
              <a:rPr lang="sk-SK" b="1" dirty="0" smtClean="0"/>
              <a:t> </a:t>
            </a:r>
            <a:r>
              <a:rPr lang="sk-SK" b="1" dirty="0" err="1" smtClean="0"/>
              <a:t>elismert</a:t>
            </a:r>
            <a:r>
              <a:rPr lang="sk-SK" b="1" dirty="0" smtClean="0"/>
              <a:t> </a:t>
            </a:r>
            <a:r>
              <a:rPr lang="sk-SK" b="1" dirty="0" err="1" smtClean="0"/>
              <a:t>zöldség</a:t>
            </a:r>
            <a:r>
              <a:rPr lang="sk-SK" b="1" dirty="0" smtClean="0"/>
              <a:t> </a:t>
            </a:r>
            <a:r>
              <a:rPr lang="sk-SK" b="1" dirty="0" err="1" smtClean="0"/>
              <a:t>és</a:t>
            </a:r>
            <a:r>
              <a:rPr lang="sk-SK" b="1" dirty="0" smtClean="0"/>
              <a:t> </a:t>
            </a:r>
            <a:r>
              <a:rPr lang="sk-SK" b="1" dirty="0" err="1" smtClean="0"/>
              <a:t>gyümölcstermesztők</a:t>
            </a:r>
            <a:r>
              <a:rPr lang="sk-SK" b="1" dirty="0" smtClean="0"/>
              <a:t>.</a:t>
            </a:r>
          </a:p>
          <a:p>
            <a:pPr marL="0" indent="0">
              <a:buNone/>
            </a:pP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  <a:p>
            <a:pPr>
              <a:buFont typeface="Wingdings" panose="05000000000000000000" pitchFamily="2" charset="2"/>
              <a:buChar char="Ø"/>
            </a:pP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  <a:p>
            <a:pPr>
              <a:buFont typeface="Wingdings" panose="05000000000000000000" pitchFamily="2" charset="2"/>
              <a:buChar char="Ø"/>
            </a:pP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  <a:p>
            <a:pPr>
              <a:buFont typeface="Wingdings" panose="05000000000000000000" pitchFamily="2" charset="2"/>
              <a:buChar char="Ø"/>
            </a:pP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  <a:p>
            <a:pPr>
              <a:buFont typeface="Wingdings" panose="05000000000000000000" pitchFamily="2" charset="2"/>
              <a:buChar char="Ø"/>
            </a:pP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  <a:p>
            <a:pPr>
              <a:buFont typeface="Wingdings" panose="05000000000000000000" pitchFamily="2" charset="2"/>
              <a:buChar char="Ø"/>
            </a:pP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  <a:p>
            <a:pPr>
              <a:buFont typeface="Wingdings" panose="05000000000000000000" pitchFamily="2" charset="2"/>
              <a:buChar char="Ø"/>
            </a:pP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  <a:p>
            <a:pPr>
              <a:buFont typeface="Wingdings" panose="05000000000000000000" pitchFamily="2" charset="2"/>
              <a:buChar char="Ø"/>
            </a:pP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  <a:p>
            <a:pPr>
              <a:buFont typeface="Wingdings" panose="05000000000000000000" pitchFamily="2" charset="2"/>
              <a:buChar char="Ø"/>
            </a:pP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  <a:p>
            <a:pPr>
              <a:buFont typeface="Wingdings" panose="05000000000000000000" pitchFamily="2" charset="2"/>
              <a:buChar char="Ø"/>
            </a:pP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  <a:p>
            <a:pPr>
              <a:buFont typeface="Wingdings" panose="05000000000000000000" pitchFamily="2" charset="2"/>
              <a:buChar char="Ø"/>
            </a:pP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6731" y="571501"/>
            <a:ext cx="3511767" cy="210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5109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Görögország</a:t>
            </a:r>
            <a:endParaRPr lang="sk-SK" b="1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1103312" y="2471738"/>
            <a:ext cx="8946541" cy="3776661"/>
          </a:xfrm>
        </p:spPr>
        <p:txBody>
          <a:bodyPr/>
          <a:lstStyle/>
          <a:p>
            <a:r>
              <a:rPr lang="sk-SK" b="1" dirty="0" smtClean="0"/>
              <a:t>Tengermelléki </a:t>
            </a:r>
            <a:r>
              <a:rPr lang="sk-SK" b="1" dirty="0" err="1" smtClean="0"/>
              <a:t>ország</a:t>
            </a:r>
            <a:r>
              <a:rPr lang="sk-SK" b="1" dirty="0" smtClean="0"/>
              <a:t> a Balkán- </a:t>
            </a:r>
            <a:r>
              <a:rPr lang="sk-SK" b="1" dirty="0" err="1" smtClean="0"/>
              <a:t>félszigeten</a:t>
            </a:r>
            <a:r>
              <a:rPr lang="sk-SK" b="1" dirty="0" smtClean="0"/>
              <a:t>.</a:t>
            </a:r>
          </a:p>
          <a:p>
            <a:r>
              <a:rPr lang="sk-SK" b="1" dirty="0" err="1" smtClean="0"/>
              <a:t>Fővárosa</a:t>
            </a:r>
            <a:r>
              <a:rPr lang="sk-SK" b="1" dirty="0" smtClean="0"/>
              <a:t> </a:t>
            </a:r>
            <a:r>
              <a:rPr lang="sk-SK" b="1" dirty="0" err="1" smtClean="0"/>
              <a:t>Athén</a:t>
            </a:r>
            <a:r>
              <a:rPr lang="sk-SK" b="1" dirty="0" smtClean="0"/>
              <a:t>. </a:t>
            </a:r>
            <a:r>
              <a:rPr lang="sk-SK" b="1" dirty="0" err="1" smtClean="0"/>
              <a:t>Itt</a:t>
            </a:r>
            <a:r>
              <a:rPr lang="sk-SK" b="1" dirty="0" smtClean="0"/>
              <a:t> </a:t>
            </a:r>
            <a:r>
              <a:rPr lang="sk-SK" b="1" dirty="0" err="1" smtClean="0"/>
              <a:t>található</a:t>
            </a:r>
            <a:r>
              <a:rPr lang="sk-SK" b="1" dirty="0" smtClean="0"/>
              <a:t> </a:t>
            </a:r>
            <a:r>
              <a:rPr lang="sk-SK" b="1" dirty="0" err="1" smtClean="0"/>
              <a:t>az</a:t>
            </a:r>
            <a:r>
              <a:rPr lang="sk-SK" b="1" dirty="0" smtClean="0"/>
              <a:t> </a:t>
            </a:r>
            <a:r>
              <a:rPr lang="sk-SK" b="1" dirty="0" err="1" smtClean="0"/>
              <a:t>athéni</a:t>
            </a:r>
            <a:r>
              <a:rPr lang="sk-SK" b="1" dirty="0" smtClean="0"/>
              <a:t> </a:t>
            </a:r>
            <a:r>
              <a:rPr lang="sk-SK" b="1" dirty="0" err="1" smtClean="0"/>
              <a:t>Akropolisz</a:t>
            </a:r>
            <a:r>
              <a:rPr lang="sk-SK" b="1" dirty="0" smtClean="0"/>
              <a:t>, </a:t>
            </a:r>
            <a:r>
              <a:rPr lang="sk-SK" b="1" dirty="0" err="1" smtClean="0"/>
              <a:t>az</a:t>
            </a:r>
            <a:r>
              <a:rPr lang="sk-SK" b="1" dirty="0" smtClean="0"/>
              <a:t> </a:t>
            </a:r>
            <a:r>
              <a:rPr lang="sk-SK" b="1" dirty="0" err="1" smtClean="0"/>
              <a:t>ókorból</a:t>
            </a:r>
            <a:r>
              <a:rPr lang="sk-SK" b="1" dirty="0" smtClean="0"/>
              <a:t> </a:t>
            </a:r>
            <a:r>
              <a:rPr lang="sk-SK" b="1" dirty="0" err="1" smtClean="0"/>
              <a:t>származó</a:t>
            </a:r>
            <a:r>
              <a:rPr lang="sk-SK" b="1" dirty="0" smtClean="0"/>
              <a:t> </a:t>
            </a:r>
            <a:r>
              <a:rPr lang="sk-SK" b="1" dirty="0" err="1" smtClean="0"/>
              <a:t>épületegyüttes</a:t>
            </a:r>
            <a:endParaRPr lang="sk-SK" b="1" dirty="0" smtClean="0"/>
          </a:p>
          <a:p>
            <a:r>
              <a:rPr lang="sk-SK" b="1" dirty="0" smtClean="0"/>
              <a:t>Sok </a:t>
            </a:r>
            <a:r>
              <a:rPr lang="sk-SK" b="1" dirty="0" err="1" smtClean="0"/>
              <a:t>szigete</a:t>
            </a:r>
            <a:r>
              <a:rPr lang="sk-SK" b="1" dirty="0" smtClean="0"/>
              <a:t> van, a </a:t>
            </a:r>
            <a:r>
              <a:rPr lang="sk-SK" b="1" dirty="0" err="1" smtClean="0"/>
              <a:t>lelgnagyobb</a:t>
            </a:r>
            <a:r>
              <a:rPr lang="sk-SK" b="1" dirty="0" smtClean="0"/>
              <a:t> </a:t>
            </a:r>
            <a:r>
              <a:rPr lang="sk-SK" b="1" dirty="0" err="1" smtClean="0"/>
              <a:t>szigete</a:t>
            </a:r>
            <a:r>
              <a:rPr lang="sk-SK" b="1" dirty="0" smtClean="0"/>
              <a:t> Kréta.</a:t>
            </a:r>
          </a:p>
          <a:p>
            <a:r>
              <a:rPr lang="sk-SK" b="1" dirty="0" err="1" smtClean="0"/>
              <a:t>Görögországban</a:t>
            </a:r>
            <a:r>
              <a:rPr lang="sk-SK" b="1" dirty="0" smtClean="0"/>
              <a:t> sok </a:t>
            </a:r>
            <a:r>
              <a:rPr lang="sk-SK" b="1" dirty="0" err="1" smtClean="0"/>
              <a:t>ősi</a:t>
            </a:r>
            <a:r>
              <a:rPr lang="sk-SK" b="1" dirty="0" smtClean="0"/>
              <a:t> </a:t>
            </a:r>
            <a:r>
              <a:rPr lang="sk-SK" b="1" dirty="0" err="1" smtClean="0"/>
              <a:t>templom</a:t>
            </a:r>
            <a:r>
              <a:rPr lang="sk-SK" b="1" dirty="0" smtClean="0"/>
              <a:t> </a:t>
            </a:r>
            <a:r>
              <a:rPr lang="sk-SK" b="1" dirty="0" err="1" smtClean="0"/>
              <a:t>és</a:t>
            </a:r>
            <a:r>
              <a:rPr lang="sk-SK" b="1" dirty="0" smtClean="0"/>
              <a:t> </a:t>
            </a:r>
            <a:r>
              <a:rPr lang="sk-SK" b="1" dirty="0" err="1" smtClean="0"/>
              <a:t>jóshely</a:t>
            </a:r>
            <a:r>
              <a:rPr lang="sk-SK" b="1" dirty="0" smtClean="0"/>
              <a:t> </a:t>
            </a:r>
            <a:r>
              <a:rPr lang="sk-SK" b="1" dirty="0" err="1" smtClean="0"/>
              <a:t>található</a:t>
            </a:r>
            <a:r>
              <a:rPr lang="sk-SK" b="1" dirty="0" smtClean="0"/>
              <a:t>.</a:t>
            </a:r>
          </a:p>
          <a:p>
            <a:r>
              <a:rPr lang="sk-SK" b="1" dirty="0" err="1" smtClean="0"/>
              <a:t>Itt</a:t>
            </a:r>
            <a:r>
              <a:rPr lang="sk-SK" b="1" dirty="0" smtClean="0"/>
              <a:t> </a:t>
            </a:r>
            <a:r>
              <a:rPr lang="sk-SK" b="1" dirty="0" err="1" smtClean="0"/>
              <a:t>rendezték</a:t>
            </a:r>
            <a:r>
              <a:rPr lang="sk-SK" b="1" dirty="0" smtClean="0"/>
              <a:t> </a:t>
            </a:r>
            <a:r>
              <a:rPr lang="sk-SK" b="1" dirty="0" err="1" smtClean="0"/>
              <a:t>meg</a:t>
            </a:r>
            <a:r>
              <a:rPr lang="sk-SK" b="1" dirty="0" smtClean="0"/>
              <a:t> </a:t>
            </a:r>
            <a:r>
              <a:rPr lang="sk-SK" b="1" dirty="0" err="1" smtClean="0"/>
              <a:t>először</a:t>
            </a:r>
            <a:r>
              <a:rPr lang="sk-SK" b="1" dirty="0" smtClean="0"/>
              <a:t> </a:t>
            </a:r>
            <a:r>
              <a:rPr lang="sk-SK" b="1" dirty="0" err="1" smtClean="0"/>
              <a:t>az</a:t>
            </a:r>
            <a:r>
              <a:rPr lang="sk-SK" b="1" dirty="0" smtClean="0"/>
              <a:t> </a:t>
            </a:r>
            <a:r>
              <a:rPr lang="sk-SK" b="1" dirty="0" err="1" smtClean="0"/>
              <a:t>olimpiai</a:t>
            </a:r>
            <a:r>
              <a:rPr lang="sk-SK" b="1" dirty="0" smtClean="0"/>
              <a:t> </a:t>
            </a:r>
            <a:r>
              <a:rPr lang="sk-SK" b="1" dirty="0" err="1" smtClean="0"/>
              <a:t>játékokat</a:t>
            </a:r>
            <a:r>
              <a:rPr lang="sk-SK" b="1" dirty="0" smtClean="0"/>
              <a:t>. </a:t>
            </a:r>
          </a:p>
          <a:p>
            <a:pPr marL="0" indent="0">
              <a:buNone/>
            </a:pPr>
            <a:endParaRPr lang="sk-SK" b="1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2375" y="452718"/>
            <a:ext cx="3314700" cy="201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8177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Albánia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03312" y="2471738"/>
            <a:ext cx="8946541" cy="3776661"/>
          </a:xfrm>
        </p:spPr>
        <p:txBody>
          <a:bodyPr/>
          <a:lstStyle/>
          <a:p>
            <a:r>
              <a:rPr lang="sk-SK" b="1" dirty="0" err="1" smtClean="0"/>
              <a:t>Tegermelléki</a:t>
            </a:r>
            <a:r>
              <a:rPr lang="sk-SK" b="1" dirty="0" smtClean="0"/>
              <a:t> </a:t>
            </a:r>
            <a:r>
              <a:rPr lang="sk-SK" b="1" dirty="0" err="1" smtClean="0"/>
              <a:t>ország</a:t>
            </a:r>
            <a:r>
              <a:rPr lang="sk-SK" b="1" dirty="0"/>
              <a:t> </a:t>
            </a:r>
            <a:r>
              <a:rPr lang="sk-SK" b="1" dirty="0" err="1" smtClean="0"/>
              <a:t>az</a:t>
            </a:r>
            <a:r>
              <a:rPr lang="sk-SK" b="1" dirty="0" smtClean="0"/>
              <a:t> </a:t>
            </a:r>
            <a:r>
              <a:rPr lang="sk-SK" b="1" dirty="0" err="1" smtClean="0"/>
              <a:t>Adriai-tenger</a:t>
            </a:r>
            <a:r>
              <a:rPr lang="sk-SK" b="1" dirty="0" smtClean="0"/>
              <a:t> </a:t>
            </a:r>
            <a:r>
              <a:rPr lang="sk-SK" b="1" dirty="0" err="1" smtClean="0"/>
              <a:t>partvidékén</a:t>
            </a:r>
            <a:r>
              <a:rPr lang="sk-SK" b="1" dirty="0" smtClean="0"/>
              <a:t>.</a:t>
            </a:r>
          </a:p>
          <a:p>
            <a:r>
              <a:rPr lang="sk-SK" b="1" dirty="0" err="1" smtClean="0"/>
              <a:t>Fővárosa</a:t>
            </a:r>
            <a:r>
              <a:rPr lang="sk-SK" b="1" dirty="0" smtClean="0"/>
              <a:t> Tirana.</a:t>
            </a:r>
          </a:p>
          <a:p>
            <a:r>
              <a:rPr lang="sk-SK" b="1" dirty="0" err="1" smtClean="0"/>
              <a:t>Hegyvidéki</a:t>
            </a:r>
            <a:r>
              <a:rPr lang="sk-SK" b="1" dirty="0" smtClean="0"/>
              <a:t> </a:t>
            </a:r>
            <a:r>
              <a:rPr lang="sk-SK" b="1" dirty="0" err="1" smtClean="0"/>
              <a:t>jellegű</a:t>
            </a:r>
            <a:r>
              <a:rPr lang="sk-SK" b="1" dirty="0" smtClean="0"/>
              <a:t> </a:t>
            </a:r>
            <a:r>
              <a:rPr lang="sk-SK" b="1" dirty="0" err="1" smtClean="0"/>
              <a:t>ország</a:t>
            </a:r>
            <a:r>
              <a:rPr lang="sk-SK" b="1" dirty="0" smtClean="0"/>
              <a:t>. </a:t>
            </a:r>
          </a:p>
          <a:p>
            <a:r>
              <a:rPr lang="sk-SK" b="1" dirty="0" smtClean="0"/>
              <a:t>A </a:t>
            </a:r>
            <a:r>
              <a:rPr lang="sk-SK" b="1" dirty="0" err="1" smtClean="0"/>
              <a:t>tengerpartján</a:t>
            </a:r>
            <a:r>
              <a:rPr lang="sk-SK" b="1" dirty="0" smtClean="0"/>
              <a:t> </a:t>
            </a:r>
            <a:r>
              <a:rPr lang="sk-SK" b="1" dirty="0" err="1" smtClean="0"/>
              <a:t>strandfürdők</a:t>
            </a:r>
            <a:r>
              <a:rPr lang="sk-SK" b="1" dirty="0" smtClean="0"/>
              <a:t> </a:t>
            </a:r>
            <a:r>
              <a:rPr lang="sk-SK" b="1" dirty="0" err="1" smtClean="0"/>
              <a:t>húzódnak</a:t>
            </a:r>
            <a:r>
              <a:rPr lang="sk-SK" b="1" dirty="0" smtClean="0"/>
              <a:t>.</a:t>
            </a:r>
          </a:p>
          <a:p>
            <a:r>
              <a:rPr lang="sk-SK" b="1" dirty="0" smtClean="0"/>
              <a:t>Nagy </a:t>
            </a:r>
            <a:r>
              <a:rPr lang="sk-SK" b="1" dirty="0" err="1" smtClean="0"/>
              <a:t>kikötővárosa</a:t>
            </a:r>
            <a:r>
              <a:rPr lang="sk-SK" b="1" dirty="0" smtClean="0"/>
              <a:t> </a:t>
            </a:r>
            <a:r>
              <a:rPr lang="sk-SK" b="1" dirty="0" err="1" smtClean="0"/>
              <a:t>Vlorë</a:t>
            </a:r>
            <a:r>
              <a:rPr lang="sk-SK" b="1" dirty="0" smtClean="0"/>
              <a:t>.</a:t>
            </a:r>
          </a:p>
          <a:p>
            <a:r>
              <a:rPr lang="sk-SK" b="1" dirty="0"/>
              <a:t> </a:t>
            </a:r>
            <a:r>
              <a:rPr lang="sk-SK" b="1" dirty="0" smtClean="0"/>
              <a:t>Albánia </a:t>
            </a:r>
            <a:r>
              <a:rPr lang="sk-SK" b="1" dirty="0" err="1" smtClean="0"/>
              <a:t>külföldre</a:t>
            </a:r>
            <a:r>
              <a:rPr lang="sk-SK" b="1" dirty="0" smtClean="0"/>
              <a:t> </a:t>
            </a:r>
            <a:r>
              <a:rPr lang="sk-SK" b="1" dirty="0" err="1" smtClean="0"/>
              <a:t>fügét</a:t>
            </a:r>
            <a:r>
              <a:rPr lang="sk-SK" b="1" dirty="0" smtClean="0"/>
              <a:t> </a:t>
            </a:r>
            <a:r>
              <a:rPr lang="sk-SK" b="1" dirty="0" err="1" smtClean="0"/>
              <a:t>és</a:t>
            </a:r>
            <a:r>
              <a:rPr lang="sk-SK" b="1" dirty="0" smtClean="0"/>
              <a:t> </a:t>
            </a:r>
            <a:r>
              <a:rPr lang="sk-SK" b="1" dirty="0" err="1" smtClean="0"/>
              <a:t>olajbogyót</a:t>
            </a:r>
            <a:r>
              <a:rPr lang="sk-SK" b="1" dirty="0" smtClean="0"/>
              <a:t> </a:t>
            </a:r>
            <a:r>
              <a:rPr lang="sk-SK" b="1" dirty="0" err="1" smtClean="0"/>
              <a:t>szállít</a:t>
            </a:r>
            <a:r>
              <a:rPr lang="sk-SK" b="1" dirty="0" smtClean="0"/>
              <a:t>.</a:t>
            </a:r>
          </a:p>
          <a:p>
            <a:endParaRPr lang="sk-SK" dirty="0" smtClean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650" y="452718"/>
            <a:ext cx="3373449" cy="201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908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Horvátország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03312" y="2443163"/>
            <a:ext cx="8946541" cy="3805236"/>
          </a:xfrm>
        </p:spPr>
        <p:txBody>
          <a:bodyPr/>
          <a:lstStyle/>
          <a:p>
            <a:r>
              <a:rPr lang="sk-SK" b="1" dirty="0" smtClean="0"/>
              <a:t>Tengermelléki </a:t>
            </a:r>
            <a:r>
              <a:rPr lang="sk-SK" b="1" dirty="0" err="1" smtClean="0"/>
              <a:t>ország</a:t>
            </a:r>
            <a:r>
              <a:rPr lang="sk-SK" b="1" dirty="0" smtClean="0"/>
              <a:t>.</a:t>
            </a:r>
          </a:p>
          <a:p>
            <a:r>
              <a:rPr lang="sk-SK" b="1" dirty="0" err="1" smtClean="0"/>
              <a:t>Az</a:t>
            </a:r>
            <a:r>
              <a:rPr lang="sk-SK" b="1" dirty="0" smtClean="0"/>
              <a:t> </a:t>
            </a:r>
            <a:r>
              <a:rPr lang="sk-SK" b="1" dirty="0" err="1" smtClean="0"/>
              <a:t>Adriai-tenger</a:t>
            </a:r>
            <a:r>
              <a:rPr lang="sk-SK" b="1" dirty="0" smtClean="0"/>
              <a:t> </a:t>
            </a:r>
            <a:r>
              <a:rPr lang="sk-SK" b="1" dirty="0" err="1" smtClean="0"/>
              <a:t>partvidékének</a:t>
            </a:r>
            <a:r>
              <a:rPr lang="sk-SK" b="1" dirty="0" smtClean="0"/>
              <a:t> </a:t>
            </a:r>
            <a:r>
              <a:rPr lang="sk-SK" b="1" dirty="0" err="1" smtClean="0"/>
              <a:t>legnagyobb</a:t>
            </a:r>
            <a:r>
              <a:rPr lang="sk-SK" b="1" dirty="0" smtClean="0"/>
              <a:t> </a:t>
            </a:r>
            <a:r>
              <a:rPr lang="sk-SK" b="1" dirty="0" err="1" smtClean="0"/>
              <a:t>része</a:t>
            </a:r>
            <a:r>
              <a:rPr lang="sk-SK" b="1" dirty="0" smtClean="0"/>
              <a:t> </a:t>
            </a:r>
            <a:r>
              <a:rPr lang="sk-SK" b="1" dirty="0" err="1" smtClean="0"/>
              <a:t>Horvátországhoz</a:t>
            </a:r>
            <a:r>
              <a:rPr lang="sk-SK" b="1" dirty="0" smtClean="0"/>
              <a:t> </a:t>
            </a:r>
            <a:r>
              <a:rPr lang="sk-SK" b="1" dirty="0" err="1" smtClean="0"/>
              <a:t>tartozil</a:t>
            </a:r>
            <a:r>
              <a:rPr lang="sk-SK" b="1" dirty="0" smtClean="0"/>
              <a:t>.</a:t>
            </a:r>
          </a:p>
          <a:p>
            <a:r>
              <a:rPr lang="sk-SK" b="1" dirty="0" err="1" smtClean="0"/>
              <a:t>Fővárosa</a:t>
            </a:r>
            <a:r>
              <a:rPr lang="sk-SK" b="1" dirty="0" smtClean="0"/>
              <a:t> </a:t>
            </a:r>
            <a:r>
              <a:rPr lang="sk-SK" b="1" dirty="0" err="1" smtClean="0"/>
              <a:t>Zágráb</a:t>
            </a:r>
            <a:r>
              <a:rPr lang="sk-SK" b="1" dirty="0" smtClean="0"/>
              <a:t>.</a:t>
            </a:r>
          </a:p>
          <a:p>
            <a:r>
              <a:rPr lang="sk-SK" b="1" dirty="0" err="1" smtClean="0"/>
              <a:t>Nagyon</a:t>
            </a:r>
            <a:r>
              <a:rPr lang="sk-SK" b="1" dirty="0" smtClean="0"/>
              <a:t> sok </a:t>
            </a:r>
            <a:r>
              <a:rPr lang="sk-SK" b="1" dirty="0" err="1" smtClean="0"/>
              <a:t>üdülőhelye</a:t>
            </a:r>
            <a:r>
              <a:rPr lang="sk-SK" b="1" dirty="0" smtClean="0"/>
              <a:t>  van. </a:t>
            </a:r>
          </a:p>
          <a:p>
            <a:r>
              <a:rPr lang="sk-SK" b="1" dirty="0" smtClean="0"/>
              <a:t>Rijeka </a:t>
            </a:r>
            <a:r>
              <a:rPr lang="sk-SK" b="1" dirty="0" err="1" smtClean="0"/>
              <a:t>és</a:t>
            </a:r>
            <a:r>
              <a:rPr lang="sk-SK" b="1" dirty="0" smtClean="0"/>
              <a:t> </a:t>
            </a:r>
            <a:r>
              <a:rPr lang="sk-SK" b="1" dirty="0" err="1" smtClean="0"/>
              <a:t>Split</a:t>
            </a:r>
            <a:r>
              <a:rPr lang="sk-SK" b="1" dirty="0" smtClean="0"/>
              <a:t> </a:t>
            </a:r>
            <a:r>
              <a:rPr lang="sk-SK" b="1" dirty="0" err="1" smtClean="0"/>
              <a:t>jelentős</a:t>
            </a:r>
            <a:r>
              <a:rPr lang="sk-SK" b="1" dirty="0" smtClean="0"/>
              <a:t> </a:t>
            </a:r>
            <a:r>
              <a:rPr lang="sk-SK" b="1" dirty="0" err="1" smtClean="0"/>
              <a:t>kikötőváros</a:t>
            </a:r>
            <a:r>
              <a:rPr lang="sk-SK" b="1" dirty="0" smtClean="0"/>
              <a:t>. </a:t>
            </a:r>
          </a:p>
          <a:p>
            <a:r>
              <a:rPr lang="sk-SK" b="1" dirty="0" err="1" smtClean="0"/>
              <a:t>Dubrovnik</a:t>
            </a:r>
            <a:r>
              <a:rPr lang="sk-SK" b="1" dirty="0" smtClean="0"/>
              <a:t> </a:t>
            </a:r>
            <a:r>
              <a:rPr lang="sk-SK" b="1" dirty="0" err="1" smtClean="0"/>
              <a:t>kikötőváros</a:t>
            </a:r>
            <a:r>
              <a:rPr lang="sk-SK" b="1" dirty="0" smtClean="0"/>
              <a:t> </a:t>
            </a:r>
            <a:r>
              <a:rPr lang="sk-SK" b="1" dirty="0" err="1" smtClean="0"/>
              <a:t>és</a:t>
            </a:r>
            <a:r>
              <a:rPr lang="sk-SK" b="1" dirty="0" smtClean="0"/>
              <a:t> </a:t>
            </a:r>
            <a:r>
              <a:rPr lang="sk-SK" b="1" dirty="0" err="1" smtClean="0"/>
              <a:t>fürdőhely</a:t>
            </a:r>
            <a:r>
              <a:rPr lang="sk-SK" b="1" dirty="0" smtClean="0"/>
              <a:t>.</a:t>
            </a:r>
            <a:r>
              <a:rPr lang="sk-SK" b="1" dirty="0"/>
              <a:t> </a:t>
            </a:r>
            <a:r>
              <a:rPr lang="sk-SK" b="1" dirty="0" err="1" smtClean="0"/>
              <a:t>Az</a:t>
            </a:r>
            <a:r>
              <a:rPr lang="sk-SK" b="1" dirty="0" smtClean="0"/>
              <a:t> UNESCO  a </a:t>
            </a:r>
            <a:r>
              <a:rPr lang="sk-SK" b="1" dirty="0" err="1" smtClean="0"/>
              <a:t>világörökség</a:t>
            </a:r>
            <a:r>
              <a:rPr lang="sk-SK" b="1" dirty="0" smtClean="0"/>
              <a:t> </a:t>
            </a:r>
            <a:r>
              <a:rPr lang="sk-SK" b="1" dirty="0" err="1" smtClean="0"/>
              <a:t>műemlékei</a:t>
            </a:r>
            <a:r>
              <a:rPr lang="sk-SK" b="1" dirty="0" smtClean="0"/>
              <a:t> </a:t>
            </a:r>
            <a:r>
              <a:rPr lang="sk-SK" b="1" dirty="0" err="1" smtClean="0"/>
              <a:t>közé</a:t>
            </a:r>
            <a:r>
              <a:rPr lang="sk-SK" b="1" dirty="0" smtClean="0"/>
              <a:t> </a:t>
            </a:r>
            <a:r>
              <a:rPr lang="sk-SK" b="1" dirty="0" err="1" smtClean="0"/>
              <a:t>sorolta</a:t>
            </a:r>
            <a:r>
              <a:rPr lang="sk-SK" b="1" dirty="0" smtClean="0"/>
              <a:t>. 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6638" y="452718"/>
            <a:ext cx="3386137" cy="199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4315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ón">
  <a:themeElements>
    <a:clrScheme name="Ió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ó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ó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211</TotalTime>
  <Words>469</Words>
  <Application>Microsoft Office PowerPoint</Application>
  <PresentationFormat>Vlastná</PresentationFormat>
  <Paragraphs>97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Ión</vt:lpstr>
      <vt:lpstr>Špeciálna základná škola s VJM, Hviezdoslavova 24, Rimavská Sobota </vt:lpstr>
      <vt:lpstr>Délkelet-Európa térképe</vt:lpstr>
      <vt:lpstr>Délkelet-Európa országai</vt:lpstr>
      <vt:lpstr>Moldava</vt:lpstr>
      <vt:lpstr>Románia</vt:lpstr>
      <vt:lpstr>Bulgária</vt:lpstr>
      <vt:lpstr>Görögország</vt:lpstr>
      <vt:lpstr>Albánia</vt:lpstr>
      <vt:lpstr>Horvátország</vt:lpstr>
      <vt:lpstr>Bosznia-Hercegovina</vt:lpstr>
      <vt:lpstr>Szerbia</vt:lpstr>
      <vt:lpstr>Macedónia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Špeciálna základná škola s VJM, Hviezdoslavova 24, Rimavská Sobota</dc:title>
  <dc:creator>skolka</dc:creator>
  <cp:lastModifiedBy>pc</cp:lastModifiedBy>
  <cp:revision>20</cp:revision>
  <dcterms:created xsi:type="dcterms:W3CDTF">2020-05-29T10:17:03Z</dcterms:created>
  <dcterms:modified xsi:type="dcterms:W3CDTF">2020-06-01T10:30:29Z</dcterms:modified>
</cp:coreProperties>
</file>