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7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597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297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7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02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749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163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9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2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6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DB93-BB49-496D-B451-CA3DABC62DD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9979-343E-4B02-B47E-2BBC94376A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12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Ako </a:t>
            </a:r>
            <a:r>
              <a:rPr lang="sk-SK" dirty="0"/>
              <a:t>si vytvoriť nádherné jarné aranžmány</a:t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66" t="50638"/>
          <a:stretch/>
        </p:blipFill>
        <p:spPr>
          <a:xfrm>
            <a:off x="2043111" y="1916603"/>
            <a:ext cx="3657602" cy="32030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6667" t="67021"/>
          <a:stretch/>
        </p:blipFill>
        <p:spPr>
          <a:xfrm>
            <a:off x="6472237" y="1916603"/>
            <a:ext cx="3743326" cy="32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5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714"/>
          <a:stretch/>
        </p:blipFill>
        <p:spPr>
          <a:xfrm>
            <a:off x="1206815" y="2028825"/>
            <a:ext cx="4444369" cy="410320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Na oživenie dekorácie použijeme keramické postavičky ovečiek alebo iný dekoračný materiál.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687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Pomôcky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583" r="50328"/>
          <a:stretch/>
        </p:blipFill>
        <p:spPr>
          <a:xfrm>
            <a:off x="1253331" y="1800225"/>
            <a:ext cx="2161382" cy="4376738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košík,</a:t>
            </a:r>
          </a:p>
          <a:p>
            <a:r>
              <a:rPr lang="sk-SK" dirty="0"/>
              <a:t>hniezdo,</a:t>
            </a:r>
          </a:p>
          <a:p>
            <a:r>
              <a:rPr lang="sk-SK" dirty="0"/>
              <a:t>zem na sadenie,</a:t>
            </a:r>
          </a:p>
          <a:p>
            <a:r>
              <a:rPr lang="sk-SK" dirty="0"/>
              <a:t>jarné kvety (sirôtka, hyacint, narcis, primulka),</a:t>
            </a:r>
          </a:p>
          <a:p>
            <a:r>
              <a:rPr lang="sk-SK" dirty="0"/>
              <a:t>brečtan,</a:t>
            </a:r>
          </a:p>
          <a:p>
            <a:r>
              <a:rPr lang="sk-SK" dirty="0"/>
              <a:t>fóliu alebo vhodnú nádobku, kde si posadíme kvety,</a:t>
            </a:r>
          </a:p>
          <a:p>
            <a:r>
              <a:rPr lang="sk-SK" dirty="0"/>
              <a:t>dekoračnú slamu,</a:t>
            </a:r>
          </a:p>
          <a:p>
            <a:r>
              <a:rPr lang="sk-SK" dirty="0"/>
              <a:t>prepeličie vajíčka,</a:t>
            </a:r>
          </a:p>
          <a:p>
            <a:r>
              <a:rPr lang="sk-SK" dirty="0"/>
              <a:t>mach,</a:t>
            </a:r>
          </a:p>
          <a:p>
            <a:r>
              <a:rPr lang="sk-SK" dirty="0"/>
              <a:t>figúrky ( baranček, zajac, vajíčko a pod.),</a:t>
            </a:r>
          </a:p>
          <a:p>
            <a:r>
              <a:rPr lang="sk-SK" dirty="0"/>
              <a:t>nožnice.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3688" t="638" r="33333" b="33830"/>
          <a:stretch/>
        </p:blipFill>
        <p:spPr>
          <a:xfrm>
            <a:off x="3414713" y="1825626"/>
            <a:ext cx="2214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Pracovný postup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Hniezdo  </a:t>
            </a:r>
            <a:r>
              <a:rPr lang="sk-SK" dirty="0"/>
              <a:t>si </a:t>
            </a:r>
            <a:r>
              <a:rPr lang="sk-SK" dirty="0" smtClean="0"/>
              <a:t>vystelieme fóliou.</a:t>
            </a:r>
          </a:p>
          <a:p>
            <a:r>
              <a:rPr lang="sk-SK" dirty="0" smtClean="0"/>
              <a:t>Zvyšnú </a:t>
            </a:r>
            <a:r>
              <a:rPr lang="sk-SK" dirty="0"/>
              <a:t>fóliu </a:t>
            </a:r>
            <a:r>
              <a:rPr lang="sk-SK" dirty="0" smtClean="0"/>
              <a:t>si odstrihneme, </a:t>
            </a:r>
            <a:r>
              <a:rPr lang="sk-SK" dirty="0"/>
              <a:t>aby </a:t>
            </a:r>
            <a:r>
              <a:rPr lang="sk-SK" dirty="0" smtClean="0"/>
              <a:t> </a:t>
            </a:r>
            <a:r>
              <a:rPr lang="sk-SK" dirty="0"/>
              <a:t>zbytočne neodstávala z hniezda.</a:t>
            </a:r>
          </a:p>
          <a:p>
            <a:endParaRPr lang="sk-SK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9835" t="4366" r="1733" b="49034"/>
          <a:stretch/>
        </p:blipFill>
        <p:spPr>
          <a:xfrm>
            <a:off x="1314449" y="2114549"/>
            <a:ext cx="4214813" cy="35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2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0310" r="49672" b="1"/>
          <a:stretch/>
        </p:blipFill>
        <p:spPr>
          <a:xfrm>
            <a:off x="1257300" y="2228850"/>
            <a:ext cx="4100513" cy="378618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Do fólie nasypeme </a:t>
            </a:r>
            <a:r>
              <a:rPr lang="sk-SK" dirty="0"/>
              <a:t>zem a </a:t>
            </a:r>
            <a:r>
              <a:rPr lang="sk-SK" dirty="0" smtClean="0"/>
              <a:t>začneme vysádzať </a:t>
            </a:r>
            <a:r>
              <a:rPr lang="sk-SK" dirty="0"/>
              <a:t>sirôtky a brečtan.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304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3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9672" t="49981" b="1"/>
          <a:stretch/>
        </p:blipFill>
        <p:spPr>
          <a:xfrm>
            <a:off x="1343025" y="2157413"/>
            <a:ext cx="4314825" cy="375761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Aby </a:t>
            </a:r>
            <a:r>
              <a:rPr lang="sk-SK" dirty="0"/>
              <a:t>fóliu nebolo vidieť, </a:t>
            </a:r>
            <a:r>
              <a:rPr lang="sk-SK" dirty="0" smtClean="0"/>
              <a:t>zamaskujeme  </a:t>
            </a:r>
            <a:r>
              <a:rPr lang="sk-SK" dirty="0"/>
              <a:t>ju machom a </a:t>
            </a:r>
            <a:r>
              <a:rPr lang="sk-SK" dirty="0" smtClean="0"/>
              <a:t>dozdobíme </a:t>
            </a:r>
            <a:r>
              <a:rPr lang="sk-SK" dirty="0"/>
              <a:t>vajíčkami.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42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Podobná dekorácia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187" t="-1897" r="33910" b="66435"/>
          <a:stretch/>
        </p:blipFill>
        <p:spPr>
          <a:xfrm>
            <a:off x="1257299" y="2324894"/>
            <a:ext cx="3971925" cy="335280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Košík si vystelieme dekoračnou slamou a </a:t>
            </a:r>
            <a:r>
              <a:rPr lang="sk-SK" dirty="0"/>
              <a:t>medzi slamu </a:t>
            </a:r>
            <a:r>
              <a:rPr lang="sk-SK" dirty="0" smtClean="0"/>
              <a:t>si pridáme </a:t>
            </a:r>
            <a:r>
              <a:rPr lang="sk-SK" dirty="0"/>
              <a:t>prepeličie vajíčka.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179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2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7074" t="1386" b="66107"/>
          <a:stretch/>
        </p:blipFill>
        <p:spPr>
          <a:xfrm>
            <a:off x="1628775" y="1978048"/>
            <a:ext cx="3886200" cy="383668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Do </a:t>
            </a:r>
            <a:r>
              <a:rPr lang="sk-SK" dirty="0"/>
              <a:t>stredu </a:t>
            </a:r>
            <a:r>
              <a:rPr lang="sk-SK" dirty="0" smtClean="0"/>
              <a:t>košíka vložíme </a:t>
            </a:r>
            <a:r>
              <a:rPr lang="sk-SK" dirty="0"/>
              <a:t>misku, </a:t>
            </a:r>
            <a:r>
              <a:rPr lang="sk-SK" dirty="0" smtClean="0"/>
              <a:t>aby sme mali </a:t>
            </a:r>
            <a:r>
              <a:rPr lang="sk-SK" dirty="0"/>
              <a:t>pevný základ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20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3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7056" r="66746"/>
          <a:stretch/>
        </p:blipFill>
        <p:spPr>
          <a:xfrm>
            <a:off x="1658928" y="2100264"/>
            <a:ext cx="3856047" cy="355758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Opäť  </a:t>
            </a:r>
            <a:r>
              <a:rPr lang="sk-SK" dirty="0"/>
              <a:t>si </a:t>
            </a:r>
            <a:r>
              <a:rPr lang="sk-SK" dirty="0" smtClean="0"/>
              <a:t>vystelieme </a:t>
            </a:r>
            <a:r>
              <a:rPr lang="sk-SK" dirty="0"/>
              <a:t>košík fóliou a </a:t>
            </a:r>
            <a:r>
              <a:rPr lang="sk-SK" dirty="0" smtClean="0"/>
              <a:t>nasypeme </a:t>
            </a:r>
            <a:r>
              <a:rPr lang="sk-SK" dirty="0"/>
              <a:t>zem.</a:t>
            </a:r>
          </a:p>
        </p:txBody>
      </p:sp>
    </p:spTree>
    <p:extLst>
      <p:ext uri="{BB962C8B-B14F-4D97-AF65-F5344CB8AC3E}">
        <p14:creationId xmlns:p14="http://schemas.microsoft.com/office/powerpoint/2010/main" val="400358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 4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Vysadíme  </a:t>
            </a:r>
            <a:r>
              <a:rPr lang="sk-SK" dirty="0"/>
              <a:t>si do košíka – hyacinty, narcisy, primulku a </a:t>
            </a:r>
            <a:r>
              <a:rPr lang="sk-SK" dirty="0" smtClean="0"/>
              <a:t>doplníme brečtanom.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239" t="33499" r="-238" b="33273"/>
          <a:stretch/>
        </p:blipFill>
        <p:spPr>
          <a:xfrm>
            <a:off x="985838" y="2171699"/>
            <a:ext cx="4672012" cy="30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0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173</Words>
  <Application>Microsoft Office PowerPoint</Application>
  <PresentationFormat>Širokoúhlá obrazovka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Ako si vytvoriť nádherné jarné aranžmány </vt:lpstr>
      <vt:lpstr>Pomôcky</vt:lpstr>
      <vt:lpstr>Pracovný postup </vt:lpstr>
      <vt:lpstr>Krok 2</vt:lpstr>
      <vt:lpstr>Krok 3</vt:lpstr>
      <vt:lpstr>Podobná dekorácia</vt:lpstr>
      <vt:lpstr>Krok 2</vt:lpstr>
      <vt:lpstr>Krok 3</vt:lpstr>
      <vt:lpstr>Krok 4</vt:lpstr>
      <vt:lpstr>Krok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si vytvoriť nádherné jarné aranžmány</dc:title>
  <dc:creator>DELL5550</dc:creator>
  <cp:lastModifiedBy>DELL5550</cp:lastModifiedBy>
  <cp:revision>6</cp:revision>
  <dcterms:created xsi:type="dcterms:W3CDTF">2021-03-10T14:45:10Z</dcterms:created>
  <dcterms:modified xsi:type="dcterms:W3CDTF">2021-03-10T15:22:27Z</dcterms:modified>
</cp:coreProperties>
</file>