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63" r:id="rId3"/>
    <p:sldId id="264" r:id="rId4"/>
    <p:sldId id="257" r:id="rId5"/>
    <p:sldId id="259" r:id="rId6"/>
    <p:sldId id="260" r:id="rId7"/>
    <p:sldId id="265" r:id="rId8"/>
    <p:sldId id="266" r:id="rId9"/>
    <p:sldId id="268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2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919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3544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639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4767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8914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166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8590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80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304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237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0146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831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833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065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409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3363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B33546-FC3B-4FC9-BDD1-6CD6CCE34318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CEC43F-D98A-4514-ADC1-F3E80BC002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834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60848"/>
            <a:ext cx="7851648" cy="2592288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Špeciálna základná škola s VJM Hviezdoslavova 24, Rimavská Sobota</a:t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  <a:t>Predmet: Slovenský jazyk</a:t>
            </a:r>
            <a:b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  <a:t>Téma: Slovesá </a:t>
            </a:r>
            <a:b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</a:rPr>
              <a:t> - opakovanie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5661248"/>
            <a:ext cx="7854696" cy="504056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Ročník: deviaty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785471"/>
          </a:xfrm>
        </p:spPr>
        <p:txBody>
          <a:bodyPr>
            <a:normAutofit/>
          </a:bodyPr>
          <a:lstStyle/>
          <a:p>
            <a:r>
              <a:rPr lang="sk-SK" sz="3600" b="1" u="sng" dirty="0">
                <a:solidFill>
                  <a:schemeClr val="accent4"/>
                </a:solidFill>
              </a:rPr>
              <a:t>Časovanie slovies v </a:t>
            </a:r>
            <a:r>
              <a:rPr lang="sk-SK" sz="3600" b="1" u="sng" dirty="0" smtClean="0">
                <a:solidFill>
                  <a:schemeClr val="accent4"/>
                </a:solidFill>
              </a:rPr>
              <a:t>minulom </a:t>
            </a:r>
            <a:r>
              <a:rPr lang="sk-SK" sz="3600" b="1" u="sng" dirty="0">
                <a:solidFill>
                  <a:schemeClr val="accent4"/>
                </a:solidFill>
              </a:rPr>
              <a:t>čase 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Na slovesá v minulom čase sa pýtame otázkou: </a:t>
            </a:r>
            <a:r>
              <a:rPr lang="sk-SK" b="1" dirty="0" smtClean="0">
                <a:solidFill>
                  <a:schemeClr val="accent1"/>
                </a:solidFill>
              </a:rPr>
              <a:t>Čo robil?</a:t>
            </a:r>
          </a:p>
          <a:p>
            <a:r>
              <a:rPr lang="sk-SK" b="1" dirty="0" smtClean="0"/>
              <a:t>Slovesá v minulom čase v množnom čísle majú príponu –</a:t>
            </a:r>
            <a:r>
              <a:rPr lang="sk-SK" b="1" dirty="0" smtClean="0">
                <a:solidFill>
                  <a:schemeClr val="accent1"/>
                </a:solidFill>
              </a:rPr>
              <a:t>li.</a:t>
            </a:r>
            <a:endParaRPr lang="sk-S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83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294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sk-SK" sz="3200" b="1" i="1" dirty="0">
                <a:solidFill>
                  <a:schemeClr val="bg2"/>
                </a:solidFill>
              </a:rPr>
              <a:t>Jednotné číslo                 Množné číslo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sk-SK" b="1" i="1" dirty="0"/>
              <a:t>1.osoba – Ja </a:t>
            </a:r>
            <a:r>
              <a:rPr lang="sk-SK" b="1" i="1" dirty="0" smtClean="0"/>
              <a:t> čítal(a) som    </a:t>
            </a:r>
            <a:r>
              <a:rPr lang="sk-SK" b="1" i="1" dirty="0"/>
              <a:t>1.osoba – </a:t>
            </a:r>
            <a:r>
              <a:rPr lang="sk-SK" b="1" i="1" dirty="0" smtClean="0"/>
              <a:t>My  čítali sme      </a:t>
            </a:r>
            <a:endParaRPr lang="sk-SK" dirty="0"/>
          </a:p>
          <a:p>
            <a:pPr marL="0" indent="0" fontAlgn="t">
              <a:buNone/>
            </a:pPr>
            <a:r>
              <a:rPr lang="sk-SK" b="1" i="1" dirty="0"/>
              <a:t>2.osoba – TY </a:t>
            </a:r>
            <a:r>
              <a:rPr lang="sk-SK" b="1" i="1" dirty="0" smtClean="0"/>
              <a:t> čítal(a) si      </a:t>
            </a:r>
            <a:r>
              <a:rPr lang="sk-SK" b="1" i="1" dirty="0"/>
              <a:t>2.osoba – Vy </a:t>
            </a:r>
            <a:r>
              <a:rPr lang="sk-SK" b="1" i="1" dirty="0" smtClean="0"/>
              <a:t>čítali ste        </a:t>
            </a:r>
            <a:endParaRPr lang="sk-SK" dirty="0"/>
          </a:p>
          <a:p>
            <a:pPr marL="0" indent="0" fontAlgn="t">
              <a:buNone/>
            </a:pPr>
            <a:r>
              <a:rPr lang="sk-SK" b="1" i="1" dirty="0"/>
              <a:t>3.osoba – On, ona, ono      </a:t>
            </a:r>
            <a:r>
              <a:rPr lang="sk-SK" b="1" i="1" dirty="0" smtClean="0"/>
              <a:t>3.osoba </a:t>
            </a:r>
            <a:r>
              <a:rPr lang="sk-SK" b="1" i="1" dirty="0"/>
              <a:t>– Oni, ony, </a:t>
            </a:r>
          </a:p>
          <a:p>
            <a:pPr marL="0" indent="0" fontAlgn="t">
              <a:buNone/>
            </a:pPr>
            <a:r>
              <a:rPr lang="sk-SK" b="1" i="1" dirty="0" smtClean="0"/>
              <a:t> čítal(</a:t>
            </a:r>
            <a:r>
              <a:rPr lang="sk-SK" b="1" i="1" dirty="0"/>
              <a:t>a</a:t>
            </a:r>
            <a:r>
              <a:rPr lang="sk-SK" b="1" i="1" dirty="0" smtClean="0"/>
              <a:t>, o)                              čítali 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475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Precvičte si sloveso </a:t>
            </a:r>
            <a:r>
              <a:rPr lang="sk-SK" sz="2800" b="1" dirty="0">
                <a:solidFill>
                  <a:schemeClr val="accent1"/>
                </a:solidFill>
              </a:rPr>
              <a:t>naučiť sa </a:t>
            </a:r>
            <a:r>
              <a:rPr lang="sk-SK" sz="2800" b="1" dirty="0"/>
              <a:t>v </a:t>
            </a:r>
            <a:r>
              <a:rPr lang="sk-SK" sz="2800" b="1" dirty="0" smtClean="0"/>
              <a:t>minulom čase</a:t>
            </a:r>
            <a:endParaRPr lang="sk-SK" sz="28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56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/>
                <a:gridCol w="3399631"/>
              </a:tblGrid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Jednotné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Množné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JA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My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Ty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Vy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On, ona, ono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Oni, ony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929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53423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6865" y="1988841"/>
            <a:ext cx="6798736" cy="3946292"/>
          </a:xfrm>
        </p:spPr>
        <p:txBody>
          <a:bodyPr/>
          <a:lstStyle/>
          <a:p>
            <a:pPr marL="0" indent="0">
              <a:buNone/>
            </a:pPr>
            <a:r>
              <a:rPr lang="sk-SK" sz="2800" b="1" dirty="0"/>
              <a:t>Neurčitý čas slovies – sloveso zakončené na </a:t>
            </a:r>
            <a:r>
              <a:rPr lang="sk-SK" sz="3600" b="1" dirty="0">
                <a:solidFill>
                  <a:schemeClr val="accent1"/>
                </a:solidFill>
              </a:rPr>
              <a:t>–ť </a:t>
            </a:r>
            <a:r>
              <a:rPr lang="sk-SK" sz="2800" b="1" dirty="0"/>
              <a:t>má neurčitý tvar. Hovoríme mu aj </a:t>
            </a:r>
            <a:r>
              <a:rPr lang="sk-SK" sz="2800" b="1" dirty="0">
                <a:solidFill>
                  <a:schemeClr val="accent1"/>
                </a:solidFill>
              </a:rPr>
              <a:t>NEURČITOK</a:t>
            </a:r>
            <a:r>
              <a:rPr lang="sk-SK" sz="2800" b="1" dirty="0"/>
              <a:t>. Napríklad: čítať, písať, počítať, násobiť, deliť, plakať, spievať, telefonovať...atď</a:t>
            </a:r>
            <a:r>
              <a:rPr lang="sk-SK" b="1" dirty="0"/>
              <a:t>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8648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28141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6865" y="1412777"/>
            <a:ext cx="6798736" cy="4522356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Slovesá označujú, </a:t>
            </a:r>
            <a:r>
              <a:rPr lang="sk-SK" sz="2800" b="1" dirty="0" smtClean="0">
                <a:solidFill>
                  <a:schemeClr val="accent1"/>
                </a:solidFill>
              </a:rPr>
              <a:t>čo robia osoby, zvieratá a veci</a:t>
            </a:r>
            <a:r>
              <a:rPr lang="sk-SK" sz="2800" b="1" dirty="0" smtClean="0"/>
              <a:t>.</a:t>
            </a:r>
          </a:p>
          <a:p>
            <a:r>
              <a:rPr lang="sk-SK" sz="2800" b="1" dirty="0" smtClean="0"/>
              <a:t>Na slovesá sa pýtame otázkami: </a:t>
            </a:r>
            <a:r>
              <a:rPr lang="sk-SK" sz="2800" b="1" dirty="0" smtClean="0">
                <a:solidFill>
                  <a:schemeClr val="accent1"/>
                </a:solidFill>
              </a:rPr>
              <a:t>Čo robí? Čo sa s ním deje?</a:t>
            </a:r>
          </a:p>
          <a:p>
            <a:r>
              <a:rPr lang="sk-SK" sz="2800" b="1" dirty="0" smtClean="0"/>
              <a:t>Slovesá časujeme v l., 2. a 3. osobe jednotného čísla (ja, ty, on, ona, ono) a množného čísla ( my, vy, oni, ony).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13501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28141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6865" y="1412777"/>
            <a:ext cx="6798736" cy="4522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/>
              <a:t>Slovesá sú: </a:t>
            </a:r>
          </a:p>
          <a:p>
            <a:r>
              <a:rPr lang="sk-SK" sz="2800" b="1" dirty="0" smtClean="0">
                <a:solidFill>
                  <a:schemeClr val="accent1"/>
                </a:solidFill>
              </a:rPr>
              <a:t>v prítomnom čase </a:t>
            </a:r>
            <a:r>
              <a:rPr lang="sk-SK" sz="2800" b="1" dirty="0" smtClean="0"/>
              <a:t>(teraz)</a:t>
            </a:r>
          </a:p>
          <a:p>
            <a:r>
              <a:rPr lang="sk-SK" sz="2800" b="1" dirty="0">
                <a:solidFill>
                  <a:schemeClr val="accent1"/>
                </a:solidFill>
              </a:rPr>
              <a:t>v</a:t>
            </a:r>
            <a:r>
              <a:rPr lang="sk-SK" sz="2800" b="1" dirty="0" smtClean="0">
                <a:solidFill>
                  <a:schemeClr val="accent1"/>
                </a:solidFill>
              </a:rPr>
              <a:t> minulom čase </a:t>
            </a:r>
            <a:r>
              <a:rPr lang="sk-SK" sz="2800" b="1" dirty="0" smtClean="0"/>
              <a:t>(dávno)</a:t>
            </a:r>
          </a:p>
          <a:p>
            <a:r>
              <a:rPr lang="sk-SK" sz="2800" b="1" dirty="0" smtClean="0">
                <a:solidFill>
                  <a:schemeClr val="accent1"/>
                </a:solidFill>
              </a:rPr>
              <a:t>v  budúcom čase </a:t>
            </a:r>
            <a:r>
              <a:rPr lang="sk-SK" sz="2800" b="1" dirty="0" smtClean="0"/>
              <a:t>(potom)</a:t>
            </a:r>
          </a:p>
          <a:p>
            <a:r>
              <a:rPr lang="sk-SK" sz="2800" b="1" dirty="0">
                <a:solidFill>
                  <a:schemeClr val="accent1"/>
                </a:solidFill>
              </a:rPr>
              <a:t>v</a:t>
            </a:r>
            <a:r>
              <a:rPr lang="sk-SK" sz="2800" b="1" dirty="0" smtClean="0">
                <a:solidFill>
                  <a:schemeClr val="accent1"/>
                </a:solidFill>
              </a:rPr>
              <a:t> neurčitku </a:t>
            </a:r>
            <a:r>
              <a:rPr lang="sk-SK" sz="2800" b="1" dirty="0" smtClean="0"/>
              <a:t>(zakončené na ť)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2406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2384"/>
          </a:xfrm>
        </p:spPr>
        <p:txBody>
          <a:bodyPr>
            <a:normAutofit fontScale="90000"/>
          </a:bodyPr>
          <a:lstStyle/>
          <a:p>
            <a:r>
              <a:rPr lang="sk-SK" sz="4000" b="1" u="sng" dirty="0" smtClean="0">
                <a:solidFill>
                  <a:schemeClr val="accent4"/>
                </a:solidFill>
              </a:rPr>
              <a:t>Časovanie slovies v prítomnom čase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Slovesá v prítomnom čase (tu a teraz robí, vykonáva) časujeme v troch osobách, v jednotnom a množnom čísle.</a:t>
            </a:r>
          </a:p>
          <a:p>
            <a:endParaRPr lang="sk-SK" dirty="0" smtClean="0"/>
          </a:p>
          <a:p>
            <a:r>
              <a:rPr lang="sk-SK" b="1" i="1" dirty="0" smtClean="0"/>
              <a:t>Slová </a:t>
            </a:r>
            <a:r>
              <a:rPr lang="sk-SK" b="1" i="1" u="sng" dirty="0" smtClean="0"/>
              <a:t>ja, ty, on, ona, ono, my, vy, oni, ony </a:t>
            </a:r>
            <a:r>
              <a:rPr lang="sk-SK" b="1" i="1" dirty="0" smtClean="0"/>
              <a:t>sú </a:t>
            </a:r>
            <a:r>
              <a:rPr lang="sk-SK" b="1" i="1" dirty="0" smtClean="0">
                <a:solidFill>
                  <a:schemeClr val="accent1"/>
                </a:solidFill>
              </a:rPr>
              <a:t>OSOBNÉ </a:t>
            </a:r>
            <a:r>
              <a:rPr lang="sk-SK" sz="3200" b="1" i="1" dirty="0" smtClean="0">
                <a:solidFill>
                  <a:schemeClr val="accent1"/>
                </a:solidFill>
              </a:rPr>
              <a:t>ZÁMENÁ</a:t>
            </a:r>
            <a:r>
              <a:rPr lang="sk-SK" b="1" i="1" dirty="0" smtClean="0">
                <a:solidFill>
                  <a:schemeClr val="accent1"/>
                </a:solidFill>
              </a:rPr>
              <a:t>.</a:t>
            </a:r>
            <a:endParaRPr lang="sk-SK" dirty="0" smtClean="0">
              <a:solidFill>
                <a:schemeClr val="accent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r>
              <a:rPr lang="sk-SK" sz="3200" b="1" i="1" dirty="0" smtClean="0"/>
              <a:t>Príklad na určenie osoby a čísla slovies. 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i="1" dirty="0" smtClean="0"/>
              <a:t>Sloveso </a:t>
            </a:r>
            <a:r>
              <a:rPr lang="sk-SK" sz="3200" b="1" i="1" u="sng" dirty="0" smtClean="0"/>
              <a:t>čítať.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70404"/>
              </p:ext>
            </p:extLst>
          </p:nvPr>
        </p:nvGraphicFramePr>
        <p:xfrm>
          <a:off x="1115616" y="1397000"/>
          <a:ext cx="6984776" cy="316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775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Jednotné číslo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Množné číslo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1.osoba – JA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čítam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1.osoba – My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čítame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2.osoba – Ty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čítaš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2.osoba – Vy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čítate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On, ona, ono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Oni, ony </a:t>
                      </a:r>
                      <a:r>
                        <a:rPr lang="sk-SK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čítajú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smtClean="0"/>
              <a:t>Úloha: Skús doplniť sloveso </a:t>
            </a:r>
            <a:r>
              <a:rPr lang="sk-SK" sz="3200" b="1" dirty="0" smtClean="0"/>
              <a:t> </a:t>
            </a:r>
            <a:r>
              <a:rPr lang="sk-SK" sz="3200" b="1" dirty="0" smtClean="0">
                <a:solidFill>
                  <a:schemeClr val="accent1"/>
                </a:solidFill>
              </a:rPr>
              <a:t>písať</a:t>
            </a:r>
            <a:r>
              <a:rPr lang="sk-SK" sz="3200" b="1" dirty="0" smtClean="0"/>
              <a:t> </a:t>
            </a:r>
            <a:r>
              <a:rPr lang="sk-SK" sz="2400" b="1" dirty="0" smtClean="0"/>
              <a:t>v správnej osobe a číslo do nasledujúcej tabuľky. </a:t>
            </a:r>
            <a:r>
              <a:rPr lang="sk-SK" sz="2400" dirty="0" smtClean="0"/>
              <a:t/>
            </a:r>
            <a:br>
              <a:rPr lang="sk-SK" sz="2400" dirty="0" smtClean="0"/>
            </a:br>
            <a:endParaRPr lang="sk-SK" sz="2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56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/>
                <a:gridCol w="3399631"/>
              </a:tblGrid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Jednotné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Množné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JA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My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Ty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Vy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On, ona, ono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Oni, ony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 smtClean="0">
                <a:solidFill>
                  <a:schemeClr val="accent4"/>
                </a:solidFill>
              </a:rPr>
              <a:t>Časovanie slovies v budúcom čase </a:t>
            </a:r>
            <a:endParaRPr lang="sk-SK" b="1" u="sng" dirty="0">
              <a:solidFill>
                <a:schemeClr val="accent4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6865" y="3140968"/>
            <a:ext cx="6798736" cy="2794164"/>
          </a:xfrm>
        </p:spPr>
        <p:txBody>
          <a:bodyPr/>
          <a:lstStyle/>
          <a:p>
            <a:r>
              <a:rPr lang="sk-SK" b="1" dirty="0" smtClean="0"/>
              <a:t>Na slovesá v budúcom čase sa pýtame otázkami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 Čo bude robiť? Čo urobí?</a:t>
            </a:r>
            <a:endParaRPr lang="sk-SK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3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5342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sk-SK" sz="2800" b="1" i="1" dirty="0" smtClean="0">
                <a:solidFill>
                  <a:schemeClr val="bg2"/>
                </a:solidFill>
              </a:rPr>
              <a:t>Jednotné číslo                 Množné číslo</a:t>
            </a:r>
            <a:endParaRPr lang="sk-SK" sz="2800" b="1" i="1" dirty="0">
              <a:solidFill>
                <a:schemeClr val="bg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6865" y="1484785"/>
            <a:ext cx="6798736" cy="445034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sk-SK" dirty="0"/>
          </a:p>
          <a:p>
            <a:pPr marL="0" indent="0" fontAlgn="t">
              <a:buNone/>
            </a:pPr>
            <a:r>
              <a:rPr lang="sk-SK" b="1" i="1" dirty="0"/>
              <a:t>1.osoba – </a:t>
            </a:r>
            <a:r>
              <a:rPr lang="sk-SK" b="1" i="1" dirty="0" smtClean="0"/>
              <a:t>Ja budem čítať     1.osoba </a:t>
            </a:r>
            <a:r>
              <a:rPr lang="sk-SK" b="1" i="1" dirty="0"/>
              <a:t>– </a:t>
            </a:r>
            <a:r>
              <a:rPr lang="sk-SK" b="1" i="1" dirty="0" smtClean="0"/>
              <a:t>My budeme </a:t>
            </a:r>
          </a:p>
          <a:p>
            <a:pPr marL="0" indent="0" fontAlgn="t">
              <a:buNone/>
            </a:pPr>
            <a:r>
              <a:rPr lang="sk-SK" b="1" i="1" dirty="0"/>
              <a:t> </a:t>
            </a:r>
            <a:r>
              <a:rPr lang="sk-SK" b="1" i="1" dirty="0" smtClean="0"/>
              <a:t>                                               čítať       </a:t>
            </a:r>
            <a:endParaRPr lang="sk-SK" dirty="0"/>
          </a:p>
          <a:p>
            <a:pPr marL="0" indent="0" fontAlgn="t">
              <a:buNone/>
            </a:pPr>
            <a:r>
              <a:rPr lang="sk-SK" b="1" i="1" dirty="0" smtClean="0"/>
              <a:t>2.osoba </a:t>
            </a:r>
            <a:r>
              <a:rPr lang="sk-SK" b="1" i="1" dirty="0"/>
              <a:t>– </a:t>
            </a:r>
            <a:r>
              <a:rPr lang="sk-SK" b="1" i="1" dirty="0" smtClean="0"/>
              <a:t>TY budeš čítať     2.osoba </a:t>
            </a:r>
            <a:r>
              <a:rPr lang="sk-SK" b="1" i="1" dirty="0"/>
              <a:t>– </a:t>
            </a:r>
            <a:r>
              <a:rPr lang="sk-SK" b="1" i="1" dirty="0" smtClean="0"/>
              <a:t>Vy budete  </a:t>
            </a:r>
          </a:p>
          <a:p>
            <a:pPr marL="0" indent="0" fontAlgn="t">
              <a:buNone/>
            </a:pPr>
            <a:r>
              <a:rPr lang="sk-SK" b="1" i="1" dirty="0"/>
              <a:t> </a:t>
            </a:r>
            <a:r>
              <a:rPr lang="sk-SK" b="1" i="1" dirty="0" smtClean="0"/>
              <a:t>                                               čítať         </a:t>
            </a:r>
            <a:endParaRPr lang="sk-SK" dirty="0"/>
          </a:p>
          <a:p>
            <a:pPr marL="0" indent="0" fontAlgn="t">
              <a:buNone/>
            </a:pPr>
            <a:r>
              <a:rPr lang="sk-SK" b="1" i="1" dirty="0"/>
              <a:t>3.osoba – </a:t>
            </a:r>
            <a:r>
              <a:rPr lang="sk-SK" b="1" i="1" dirty="0" smtClean="0"/>
              <a:t>On, ona, ono       </a:t>
            </a:r>
            <a:r>
              <a:rPr lang="sk-SK" b="1" i="1" dirty="0"/>
              <a:t>3.osoba – </a:t>
            </a:r>
            <a:r>
              <a:rPr lang="sk-SK" b="1" i="1" dirty="0" smtClean="0"/>
              <a:t>Oni, ony, </a:t>
            </a:r>
          </a:p>
          <a:p>
            <a:pPr marL="0" indent="0" fontAlgn="t">
              <a:buNone/>
            </a:pPr>
            <a:r>
              <a:rPr lang="sk-SK" b="1" i="1" dirty="0" smtClean="0"/>
              <a:t>bude čítať                              budú čítať  </a:t>
            </a:r>
            <a:endParaRPr lang="sk-SK" dirty="0"/>
          </a:p>
          <a:p>
            <a:pPr marL="0" indent="0" fontAlgn="t">
              <a:buNone/>
            </a:pPr>
            <a:endParaRPr lang="sk-SK" dirty="0"/>
          </a:p>
          <a:p>
            <a:pPr fontAlgn="t"/>
            <a:endParaRPr lang="sk-SK" dirty="0"/>
          </a:p>
          <a:p>
            <a:pPr marL="0" indent="0">
              <a:buNone/>
            </a:pPr>
            <a:endParaRPr lang="sk-SK" dirty="0">
              <a:latin typeface="Calibri"/>
              <a:ea typeface="Calibri"/>
              <a:cs typeface="Times New Roman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4950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Precvičte si sloveso </a:t>
            </a:r>
            <a:r>
              <a:rPr lang="sk-SK" sz="2800" b="1" dirty="0" smtClean="0">
                <a:solidFill>
                  <a:schemeClr val="accent1"/>
                </a:solidFill>
              </a:rPr>
              <a:t>naučiť sa </a:t>
            </a:r>
            <a:r>
              <a:rPr lang="sk-SK" sz="2800" b="1" dirty="0" smtClean="0"/>
              <a:t>v budúcom čase.</a:t>
            </a:r>
            <a:endParaRPr lang="sk-SK" sz="28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56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/>
                <a:gridCol w="3399631"/>
              </a:tblGrid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Jednotné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Množné číslo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JA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1.osoba – My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Ty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2.osoba – Vy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  <a:tr h="89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On, ona, ono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i="1" dirty="0">
                          <a:latin typeface="Times New Roman"/>
                          <a:ea typeface="Calibri"/>
                          <a:cs typeface="Times New Roman"/>
                        </a:rPr>
                        <a:t>3.osoba – Oni, ony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60" marR="56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5787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 motív">
  <a:themeElements>
    <a:clrScheme name="Organický motív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 motív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 motív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111</TotalTime>
  <Words>431</Words>
  <Application>Microsoft Office PowerPoint</Application>
  <PresentationFormat>Prezentácia na obrazovke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Organický motív</vt:lpstr>
      <vt:lpstr>Špeciálna základná škola s VJM Hviezdoslavova 24, Rimavská Sobota  Predmet: Slovenský jazyk Téma: Slovesá   - opakovanie </vt:lpstr>
      <vt:lpstr>Snímka 2</vt:lpstr>
      <vt:lpstr>Snímka 3</vt:lpstr>
      <vt:lpstr>Časovanie slovies v prítomnom čase </vt:lpstr>
      <vt:lpstr>Príklad na určenie osoby a čísla slovies.  Sloveso čítať. </vt:lpstr>
      <vt:lpstr>Úloha: Skús doplniť sloveso  písať v správnej osobe a číslo do nasledujúcej tabuľky.  </vt:lpstr>
      <vt:lpstr>Časovanie slovies v budúcom čase </vt:lpstr>
      <vt:lpstr>Jednotné číslo                 Množné číslo</vt:lpstr>
      <vt:lpstr>Precvičte si sloveso naučiť sa v budúcom čase.</vt:lpstr>
      <vt:lpstr>Časovanie slovies v minulom čase </vt:lpstr>
      <vt:lpstr>Jednotné číslo                 Množné číslo</vt:lpstr>
      <vt:lpstr>Precvičte si sloveso naučiť sa v minulom čase</vt:lpstr>
      <vt:lpstr>Snímka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Lučenec Predmet: Slovenský jazyk Téma: Časovanie slovies v prítomnom čase Ročník: šiesty</dc:title>
  <dc:creator>radana.arvaiova@gmail.com</dc:creator>
  <cp:lastModifiedBy>pc</cp:lastModifiedBy>
  <cp:revision>12</cp:revision>
  <dcterms:created xsi:type="dcterms:W3CDTF">2020-05-24T17:26:55Z</dcterms:created>
  <dcterms:modified xsi:type="dcterms:W3CDTF">2020-05-26T09:56:40Z</dcterms:modified>
</cp:coreProperties>
</file>